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62" r:id="rId3"/>
    <p:sldId id="278" r:id="rId4"/>
    <p:sldId id="279" r:id="rId5"/>
    <p:sldId id="280" r:id="rId6"/>
    <p:sldId id="283" r:id="rId7"/>
    <p:sldId id="295" r:id="rId8"/>
    <p:sldId id="286" r:id="rId9"/>
    <p:sldId id="287" r:id="rId10"/>
    <p:sldId id="288" r:id="rId11"/>
    <p:sldId id="289" r:id="rId12"/>
    <p:sldId id="290" r:id="rId13"/>
    <p:sldId id="294" r:id="rId14"/>
    <p:sldId id="284" r:id="rId15"/>
    <p:sldId id="282" r:id="rId16"/>
    <p:sldId id="285" r:id="rId17"/>
    <p:sldId id="291" r:id="rId18"/>
    <p:sldId id="296" r:id="rId19"/>
    <p:sldId id="292" r:id="rId20"/>
    <p:sldId id="29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22AAC3-B1DC-4814-A046-33185C3D1310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7A035-226F-44AA-BBA6-ECF47B2ED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725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5D15-60E0-423A-A3BA-26000FC67F9B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A253-8CC1-4A58-B72C-0A557C9ED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39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5D15-60E0-423A-A3BA-26000FC67F9B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A253-8CC1-4A58-B72C-0A557C9ED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278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5D15-60E0-423A-A3BA-26000FC67F9B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A253-8CC1-4A58-B72C-0A557C9ED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383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5D15-60E0-423A-A3BA-26000FC67F9B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A253-8CC1-4A58-B72C-0A557C9ED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65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5D15-60E0-423A-A3BA-26000FC67F9B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A253-8CC1-4A58-B72C-0A557C9ED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82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5D15-60E0-423A-A3BA-26000FC67F9B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A253-8CC1-4A58-B72C-0A557C9ED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69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5D15-60E0-423A-A3BA-26000FC67F9B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A253-8CC1-4A58-B72C-0A557C9ED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68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5D15-60E0-423A-A3BA-26000FC67F9B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A253-8CC1-4A58-B72C-0A557C9ED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960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5D15-60E0-423A-A3BA-26000FC67F9B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A253-8CC1-4A58-B72C-0A557C9ED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8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5D15-60E0-423A-A3BA-26000FC67F9B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A253-8CC1-4A58-B72C-0A557C9ED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908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75D15-60E0-423A-A3BA-26000FC67F9B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A253-8CC1-4A58-B72C-0A557C9ED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90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75D15-60E0-423A-A3BA-26000FC67F9B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1A253-8CC1-4A58-B72C-0A557C9ED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39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828800"/>
          </a:xfrm>
        </p:spPr>
        <p:txBody>
          <a:bodyPr/>
          <a:lstStyle/>
          <a:p>
            <a:pPr algn="ctr"/>
            <a:r>
              <a:rPr lang="sr-Cyrl-RS" dirty="0"/>
              <a:t>Цртање облицима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4000" b="1" dirty="0">
                <a:latin typeface="Arial" pitchFamily="34" charset="0"/>
                <a:cs typeface="Arial" pitchFamily="34" charset="0"/>
              </a:rPr>
              <a:t>Бојанка (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Paint)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4648200"/>
            <a:ext cx="1953787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Latn-RS" dirty="0"/>
              <a:t>R</a:t>
            </a:r>
            <a:r>
              <a:rPr lang="sr-Cyrl-RS" dirty="0"/>
              <a:t>О</a:t>
            </a:r>
            <a:r>
              <a:rPr lang="sr-Latn-RS" dirty="0"/>
              <a:t>TATE 180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-192064"/>
            <a:ext cx="5734050" cy="705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4208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75" y="-34119"/>
            <a:ext cx="5305425" cy="699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4785" y="2142818"/>
            <a:ext cx="6324600" cy="1325562"/>
          </a:xfrm>
        </p:spPr>
        <p:txBody>
          <a:bodyPr/>
          <a:lstStyle/>
          <a:p>
            <a:pPr algn="l"/>
            <a:r>
              <a:rPr lang="sr-Latn-RS" dirty="0"/>
              <a:t>FLIP H</a:t>
            </a:r>
            <a:r>
              <a:rPr lang="sr-Cyrl-RS" dirty="0"/>
              <a:t>О</a:t>
            </a:r>
            <a:r>
              <a:rPr lang="sr-Latn-RS" dirty="0"/>
              <a:t>RIZ</a:t>
            </a:r>
            <a:r>
              <a:rPr lang="sr-Cyrl-RS" dirty="0"/>
              <a:t>О</a:t>
            </a:r>
            <a:r>
              <a:rPr lang="sr-Latn-RS" dirty="0"/>
              <a:t>NTALE</a:t>
            </a:r>
          </a:p>
        </p:txBody>
      </p:sp>
    </p:spTree>
    <p:extLst>
      <p:ext uri="{BB962C8B-B14F-4D97-AF65-F5344CB8AC3E}">
        <p14:creationId xmlns:p14="http://schemas.microsoft.com/office/powerpoint/2010/main" val="3233439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3" y="381000"/>
            <a:ext cx="4410075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2656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sr-Latn-RS" sz="5400" dirty="0">
                <a:solidFill>
                  <a:schemeClr val="tx1"/>
                </a:solidFill>
              </a:rPr>
              <a:t>A SADA UČIMO KOPIRANJE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88688"/>
            <a:ext cx="7086600" cy="301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3611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66" b="10580"/>
          <a:stretch/>
        </p:blipFill>
        <p:spPr bwMode="auto">
          <a:xfrm>
            <a:off x="1541872" y="1"/>
            <a:ext cx="451773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67400" y="228600"/>
            <a:ext cx="2836790" cy="35394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r-Latn-RS" sz="2800" dirty="0"/>
              <a:t>OZNAČIMO KUĆICU SA ALAT0M ZA SELEKCIJU</a:t>
            </a:r>
          </a:p>
          <a:p>
            <a:pPr marL="342900" indent="-342900">
              <a:buAutoNum type="arabicPeriod"/>
            </a:pPr>
            <a:r>
              <a:rPr lang="sr-Latn-RS" sz="2800" dirty="0"/>
              <a:t>A ONDA PRITISNEMO KOMANDU </a:t>
            </a:r>
            <a:r>
              <a:rPr lang="sr-Latn-RS" sz="2800" b="1" dirty="0">
                <a:solidFill>
                  <a:srgbClr val="FF0000"/>
                </a:solidFill>
              </a:rPr>
              <a:t>COPY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2057400" y="685800"/>
            <a:ext cx="3810000" cy="2057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828800" y="457200"/>
            <a:ext cx="457200" cy="2286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295" y="4191512"/>
            <a:ext cx="2667000" cy="264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086600" y="4847486"/>
            <a:ext cx="1379139" cy="6724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19048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3876675" cy="6515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00199" y="1301750"/>
            <a:ext cx="4038599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RS" dirty="0"/>
              <a:t>3. </a:t>
            </a:r>
            <a:r>
              <a:rPr lang="sr-Latn-RS" sz="2800" dirty="0"/>
              <a:t>KADA PRITISNEM0 K0MANDU </a:t>
            </a:r>
            <a:r>
              <a:rPr lang="sr-Latn-RS" sz="2800" b="1" dirty="0">
                <a:solidFill>
                  <a:srgbClr val="FF0000"/>
                </a:solidFill>
              </a:rPr>
              <a:t>PASTE </a:t>
            </a:r>
            <a:r>
              <a:rPr lang="sr-Latn-RS" sz="2800" dirty="0"/>
              <a:t>D0BICEM0 SLIKU K0JU SM0 K0PIRALI</a:t>
            </a:r>
            <a:r>
              <a:rPr lang="sr-Latn-RS" sz="2800" b="1" dirty="0">
                <a:solidFill>
                  <a:srgbClr val="FF0000"/>
                </a:solidFill>
              </a:rPr>
              <a:t>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914400" y="1066800"/>
            <a:ext cx="609600" cy="865892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895600"/>
            <a:ext cx="3271419" cy="3238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334000" y="3117632"/>
            <a:ext cx="1523999" cy="2313166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1096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8601075" cy="648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91000" cy="1143000"/>
          </a:xfrm>
        </p:spPr>
        <p:txBody>
          <a:bodyPr>
            <a:normAutofit/>
          </a:bodyPr>
          <a:lstStyle/>
          <a:p>
            <a:r>
              <a:rPr lang="sr-Latn-RS" sz="1800" dirty="0"/>
              <a:t>PREMESTI KUĆICU GDE ŽELIŠ</a:t>
            </a:r>
          </a:p>
        </p:txBody>
      </p:sp>
    </p:spTree>
    <p:extLst>
      <p:ext uri="{BB962C8B-B14F-4D97-AF65-F5344CB8AC3E}">
        <p14:creationId xmlns:p14="http://schemas.microsoft.com/office/powerpoint/2010/main" val="1081524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z="4000" dirty="0"/>
              <a:t>Pokreni novi papir </a:t>
            </a:r>
            <a:r>
              <a:rPr lang="sr-Latn-RS" sz="4000" b="1" dirty="0"/>
              <a:t>Meni – New</a:t>
            </a:r>
          </a:p>
          <a:p>
            <a:r>
              <a:rPr lang="sr-Latn-RS" sz="4000" dirty="0"/>
              <a:t>Pomocu komande </a:t>
            </a:r>
            <a:r>
              <a:rPr lang="sr-Latn-RS" sz="4000" b="1" dirty="0"/>
              <a:t>SAVE</a:t>
            </a:r>
            <a:r>
              <a:rPr lang="sr-Latn-RS" sz="4000" dirty="0"/>
              <a:t> daj ime dokumentu </a:t>
            </a:r>
            <a:r>
              <a:rPr lang="sr-Latn-RS" sz="4000" b="1" dirty="0"/>
              <a:t>Pozivnica za rodjendan </a:t>
            </a:r>
            <a:r>
              <a:rPr lang="sr-Latn-RS" sz="4000" dirty="0"/>
              <a:t>i sacuvaj u </a:t>
            </a:r>
            <a:r>
              <a:rPr lang="sr-Latn-RS" sz="4000" b="1" dirty="0"/>
              <a:t>folderu 5-3</a:t>
            </a:r>
          </a:p>
          <a:p>
            <a:r>
              <a:rPr lang="sr-Latn-RS" sz="4000" dirty="0"/>
              <a:t>Dizajniraj pozivnicu za rodjendan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91169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Velicina papira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414" y="1333500"/>
            <a:ext cx="4678136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9792" b="36342"/>
          <a:stretch/>
        </p:blipFill>
        <p:spPr bwMode="auto">
          <a:xfrm>
            <a:off x="472696" y="1333500"/>
            <a:ext cx="3314700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9846" y="5194052"/>
            <a:ext cx="1984754" cy="425697"/>
          </a:xfrm>
          <a:prstGeom prst="rect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169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ALATKA ZA KUCANJE TEKSTA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871663"/>
            <a:ext cx="6743700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04800"/>
            <a:ext cx="1128712" cy="124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1600" y="4419600"/>
            <a:ext cx="283679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RS" dirty="0"/>
              <a:t>VELIČINA SL0VA</a:t>
            </a:r>
            <a:r>
              <a:rPr lang="sr-Latn-RS" b="1" dirty="0">
                <a:solidFill>
                  <a:srgbClr val="FF0000"/>
                </a:solidFill>
              </a:rPr>
              <a:t>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286000" y="2743200"/>
            <a:ext cx="76200" cy="1676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02" y="5181600"/>
            <a:ext cx="5286375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0280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828800"/>
          </a:xfrm>
        </p:spPr>
        <p:txBody>
          <a:bodyPr>
            <a:normAutofit/>
          </a:bodyPr>
          <a:lstStyle/>
          <a:p>
            <a:pPr algn="ctr"/>
            <a:r>
              <a:rPr lang="sr-Cyrl-RS" sz="3200" dirty="0"/>
              <a:t>Да би нацртали једноставан цртеж треба да знате да корисите</a:t>
            </a:r>
            <a:endParaRPr lang="sr-Latn-RS" sz="3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79476" indent="-342900" algn="l">
              <a:buFont typeface="Arial" pitchFamily="34" charset="0"/>
              <a:buChar char="•"/>
            </a:pPr>
            <a:r>
              <a:rPr lang="sr-Cyrl-RS" sz="2800" dirty="0"/>
              <a:t>Кутију са алатима</a:t>
            </a:r>
            <a:endParaRPr lang="sr-Latn-RS" sz="2800" dirty="0"/>
          </a:p>
        </p:txBody>
      </p:sp>
      <p:pic>
        <p:nvPicPr>
          <p:cNvPr id="6" name="Picture 2" descr="\\Djd7\mreza\paint\paint alat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43607" y="4419600"/>
            <a:ext cx="6873411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6083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UBACIVANJE SLIKE SA RAČUNARA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64" b="82112"/>
          <a:stretch/>
        </p:blipFill>
        <p:spPr bwMode="auto">
          <a:xfrm>
            <a:off x="609600" y="1676400"/>
            <a:ext cx="3581400" cy="3944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6854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2600" y="274638"/>
            <a:ext cx="3124200" cy="1782762"/>
          </a:xfrm>
        </p:spPr>
        <p:txBody>
          <a:bodyPr>
            <a:normAutofit fontScale="90000"/>
          </a:bodyPr>
          <a:lstStyle/>
          <a:p>
            <a:r>
              <a:rPr lang="sr-Latn-RS" dirty="0"/>
              <a:t>Prvi korak</a:t>
            </a:r>
            <a:br>
              <a:rPr lang="sr-Latn-RS" dirty="0"/>
            </a:br>
            <a:r>
              <a:rPr lang="sr-Latn-RS" dirty="0"/>
              <a:t>DAJ IME DOKUMENTU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9792" b="36342"/>
          <a:stretch/>
        </p:blipFill>
        <p:spPr bwMode="auto">
          <a:xfrm>
            <a:off x="533400" y="304800"/>
            <a:ext cx="3314700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>
            <a:endCxn id="6" idx="1"/>
          </p:cNvCxnSpPr>
          <p:nvPr/>
        </p:nvCxnSpPr>
        <p:spPr>
          <a:xfrm>
            <a:off x="990600" y="609600"/>
            <a:ext cx="2427617" cy="9327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418217" y="1219200"/>
            <a:ext cx="16002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dirty="0">
                <a:solidFill>
                  <a:srgbClr val="C00000"/>
                </a:solidFill>
              </a:rPr>
              <a:t>Отварање менија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8" name="Straight Arrow Connector 7"/>
          <p:cNvCxnSpPr>
            <a:endCxn id="9" idx="1"/>
          </p:cNvCxnSpPr>
          <p:nvPr/>
        </p:nvCxnSpPr>
        <p:spPr>
          <a:xfrm>
            <a:off x="1219200" y="1752600"/>
            <a:ext cx="4038600" cy="8851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257800" y="2314575"/>
            <a:ext cx="16002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dirty="0">
                <a:solidFill>
                  <a:srgbClr val="C00000"/>
                </a:solidFill>
              </a:rPr>
              <a:t>Команда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Save</a:t>
            </a:r>
          </a:p>
        </p:txBody>
      </p:sp>
    </p:spTree>
    <p:extLst>
      <p:ext uri="{BB962C8B-B14F-4D97-AF65-F5344CB8AC3E}">
        <p14:creationId xmlns:p14="http://schemas.microsoft.com/office/powerpoint/2010/main" val="2486508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6588" b="32408"/>
          <a:stretch/>
        </p:blipFill>
        <p:spPr bwMode="auto">
          <a:xfrm>
            <a:off x="533400" y="457200"/>
            <a:ext cx="6958084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1905000" y="1828800"/>
            <a:ext cx="990600" cy="129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073634" y="905470"/>
            <a:ext cx="2019300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FFFF00"/>
                </a:solidFill>
              </a:rPr>
              <a:t>Otvaramo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sadrzaj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Documentsa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349171" y="2776835"/>
            <a:ext cx="990600" cy="1187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25856" y="2315170"/>
            <a:ext cx="20193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Biramo</a:t>
            </a:r>
            <a:r>
              <a:rPr lang="en-US" dirty="0">
                <a:solidFill>
                  <a:schemeClr val="bg1"/>
                </a:solidFill>
              </a:rPr>
              <a:t> folder </a:t>
            </a:r>
            <a:r>
              <a:rPr lang="en-US" dirty="0" err="1">
                <a:solidFill>
                  <a:schemeClr val="bg1"/>
                </a:solidFill>
              </a:rPr>
              <a:t>gde</a:t>
            </a:r>
            <a:r>
              <a:rPr lang="en-US" dirty="0">
                <a:solidFill>
                  <a:schemeClr val="bg1"/>
                </a:solidFill>
              </a:rPr>
              <a:t> se </a:t>
            </a:r>
            <a:r>
              <a:rPr lang="sr-Latn-RS" dirty="0">
                <a:solidFill>
                  <a:schemeClr val="bg1"/>
                </a:solidFill>
              </a:rPr>
              <a:t>čuva dokument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035757" y="4576465"/>
            <a:ext cx="990600" cy="1187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012442" y="4114800"/>
            <a:ext cx="2019300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RS" dirty="0">
                <a:solidFill>
                  <a:srgbClr val="FF0000"/>
                </a:solidFill>
              </a:rPr>
              <a:t>Upisujemo ime dokumenta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667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ALATI ZA SELEKCIJU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 dirty="0"/>
          </a:p>
        </p:txBody>
      </p:sp>
      <p:grpSp>
        <p:nvGrpSpPr>
          <p:cNvPr id="3" name="Group 2"/>
          <p:cNvGrpSpPr/>
          <p:nvPr/>
        </p:nvGrpSpPr>
        <p:grpSpPr>
          <a:xfrm>
            <a:off x="609600" y="1371600"/>
            <a:ext cx="8003133" cy="4369550"/>
            <a:chOff x="609600" y="120996"/>
            <a:chExt cx="8003133" cy="436955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072" r="76638" b="67050"/>
            <a:stretch/>
          </p:blipFill>
          <p:spPr bwMode="auto">
            <a:xfrm>
              <a:off x="609600" y="120996"/>
              <a:ext cx="5334000" cy="436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3886200" y="1371600"/>
              <a:ext cx="3276600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sr-Latn-RS" b="1" dirty="0">
                  <a:solidFill>
                    <a:srgbClr val="C00000"/>
                  </a:solidFill>
                </a:rPr>
                <a:t>ALATI ZA SELEKCIJU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114800" y="1828800"/>
              <a:ext cx="3958134" cy="36933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sr-Latn-RS" sz="1600" b="1" dirty="0">
                  <a:solidFill>
                    <a:srgbClr val="0070C0"/>
                  </a:solidFill>
                </a:rPr>
                <a:t>PRAV0UGA0NA SELEKCIJ</a:t>
              </a:r>
              <a:r>
                <a:rPr lang="sr-Latn-RS" b="1" dirty="0">
                  <a:solidFill>
                    <a:srgbClr val="0070C0"/>
                  </a:solidFill>
                </a:rPr>
                <a:t>A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64533" y="2305771"/>
              <a:ext cx="4648200" cy="33855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sr-Latn-RS" sz="1600" b="1" dirty="0">
                  <a:solidFill>
                    <a:srgbClr val="0070C0"/>
                  </a:solidFill>
                </a:rPr>
                <a:t>SELEKCIJA SLOBODNOM RUKOM</a:t>
              </a:r>
            </a:p>
          </p:txBody>
        </p:sp>
        <p:cxnSp>
          <p:nvCxnSpPr>
            <p:cNvPr id="17" name="Straight Arrow Connector 16"/>
            <p:cNvCxnSpPr>
              <a:stCxn id="15" idx="1"/>
            </p:cNvCxnSpPr>
            <p:nvPr/>
          </p:nvCxnSpPr>
          <p:spPr>
            <a:xfrm flipH="1">
              <a:off x="3733800" y="2013466"/>
              <a:ext cx="381000" cy="43934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 flipV="1">
              <a:off x="3571036" y="2305771"/>
              <a:ext cx="381000" cy="118595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ectangle 1"/>
            <p:cNvSpPr/>
            <p:nvPr/>
          </p:nvSpPr>
          <p:spPr>
            <a:xfrm>
              <a:off x="1932736" y="1850767"/>
              <a:ext cx="1828800" cy="369332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</p:grpSp>
    </p:spTree>
    <p:extLst>
      <p:ext uri="{BB962C8B-B14F-4D97-AF65-F5344CB8AC3E}">
        <p14:creationId xmlns:p14="http://schemas.microsoft.com/office/powerpoint/2010/main" val="2023824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NACRTAJ KUCICU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1295400"/>
            <a:ext cx="3767137" cy="485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9159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30562"/>
          </a:xfrm>
        </p:spPr>
        <p:txBody>
          <a:bodyPr>
            <a:normAutofit/>
          </a:bodyPr>
          <a:lstStyle/>
          <a:p>
            <a:r>
              <a:rPr lang="sr-Latn-RS" dirty="0"/>
              <a:t>IZABERI KUĆICU PRAVOUGAONOM SELEKCIJOM I ISPROBAJ KOMANDE ZA ROTIRANJE</a:t>
            </a:r>
          </a:p>
        </p:txBody>
      </p:sp>
    </p:spTree>
    <p:extLst>
      <p:ext uri="{BB962C8B-B14F-4D97-AF65-F5344CB8AC3E}">
        <p14:creationId xmlns:p14="http://schemas.microsoft.com/office/powerpoint/2010/main" val="355206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R</a:t>
            </a:r>
            <a:r>
              <a:rPr lang="sr-Cyrl-RS" dirty="0"/>
              <a:t>О</a:t>
            </a:r>
            <a:r>
              <a:rPr lang="sr-Latn-RS" dirty="0"/>
              <a:t>TATE RIGHT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97" y="1380841"/>
            <a:ext cx="7248525" cy="545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723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R</a:t>
            </a:r>
            <a:r>
              <a:rPr lang="sr-Cyrl-RS" dirty="0"/>
              <a:t>О</a:t>
            </a:r>
            <a:r>
              <a:rPr lang="sr-Latn-RS" dirty="0"/>
              <a:t>TATE LEFT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1447800"/>
            <a:ext cx="7134225" cy="521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4754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</TotalTime>
  <Words>143</Words>
  <Application>Microsoft Office PowerPoint</Application>
  <PresentationFormat>On-screen Show (4:3)</PresentationFormat>
  <Paragraphs>33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Цртање облицима</vt:lpstr>
      <vt:lpstr>Да би нацртали једноставан цртеж треба да знате да корисите</vt:lpstr>
      <vt:lpstr>Prvi korak DAJ IME DOKUMENTU</vt:lpstr>
      <vt:lpstr>PowerPoint Presentation</vt:lpstr>
      <vt:lpstr>ALATI ZA SELEKCIJU</vt:lpstr>
      <vt:lpstr>NACRTAJ KUCICU</vt:lpstr>
      <vt:lpstr>IZABERI KUĆICU PRAVOUGAONOM SELEKCIJOM I ISPROBAJ KOMANDE ZA ROTIRANJE</vt:lpstr>
      <vt:lpstr>RОTATE RIGHT</vt:lpstr>
      <vt:lpstr>RОTATE LEFT</vt:lpstr>
      <vt:lpstr>PowerPoint Presentation</vt:lpstr>
      <vt:lpstr>FLIP HОRIZОNTALE</vt:lpstr>
      <vt:lpstr>PowerPoint Presentation</vt:lpstr>
      <vt:lpstr>PowerPoint Presentation</vt:lpstr>
      <vt:lpstr>PowerPoint Presentation</vt:lpstr>
      <vt:lpstr>PowerPoint Presentation</vt:lpstr>
      <vt:lpstr>PREMESTI KUĆICU GDE ŽELIŠ</vt:lpstr>
      <vt:lpstr>PowerPoint Presentation</vt:lpstr>
      <vt:lpstr>Velicina papira</vt:lpstr>
      <vt:lpstr>ALATKA ZA KUCANJE TEKSTA </vt:lpstr>
      <vt:lpstr>UBACIVANJE SLIKE SA RAČUNARA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Цртање облицима</dc:title>
  <dc:creator>Natasa Simunovic</dc:creator>
  <cp:lastModifiedBy>Andjela Bljetmen</cp:lastModifiedBy>
  <cp:revision>49</cp:revision>
  <dcterms:created xsi:type="dcterms:W3CDTF">2014-03-12T08:25:44Z</dcterms:created>
  <dcterms:modified xsi:type="dcterms:W3CDTF">2023-10-28T11:45:35Z</dcterms:modified>
</cp:coreProperties>
</file>