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1" r:id="rId4"/>
    <p:sldId id="273" r:id="rId5"/>
    <p:sldId id="272" r:id="rId6"/>
    <p:sldId id="277" r:id="rId7"/>
    <p:sldId id="275" r:id="rId8"/>
    <p:sldId id="276" r:id="rId9"/>
    <p:sldId id="278" r:id="rId10"/>
    <p:sldId id="263" r:id="rId11"/>
    <p:sldId id="262" r:id="rId12"/>
    <p:sldId id="264" r:id="rId13"/>
    <p:sldId id="280" r:id="rId14"/>
    <p:sldId id="265" r:id="rId15"/>
    <p:sldId id="266" r:id="rId16"/>
    <p:sldId id="267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04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2F4FE8-11EB-4D1B-B3EC-9A84586CD220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2F4FE8-11EB-4D1B-B3EC-9A84586CD220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Креирање векторске графике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3600" dirty="0"/>
              <a:t>вежбање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277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6120680" cy="3733875"/>
          </a:xfrm>
        </p:spPr>
        <p:txBody>
          <a:bodyPr>
            <a:normAutofit fontScale="85000" lnSpcReduction="20000"/>
          </a:bodyPr>
          <a:lstStyle/>
          <a:p>
            <a:r>
              <a:rPr lang="sr-Cyrl-RS" sz="3000" dirty="0"/>
              <a:t>У програму инкскејп отвори нови документ</a:t>
            </a:r>
          </a:p>
          <a:p>
            <a:r>
              <a:rPr lang="sr-Cyrl-RS" sz="3000" dirty="0"/>
              <a:t>Направи новогодишњу јелку </a:t>
            </a:r>
          </a:p>
          <a:p>
            <a:r>
              <a:rPr lang="sr-Cyrl-RS" sz="3000" dirty="0"/>
              <a:t>Изабери зелену боју попуне и линије</a:t>
            </a:r>
          </a:p>
          <a:p>
            <a:r>
              <a:rPr lang="sr-Cyrl-RS" sz="3000" dirty="0"/>
              <a:t>Нацртај троугао</a:t>
            </a:r>
          </a:p>
          <a:p>
            <a:r>
              <a:rPr lang="sr-Cyrl-RS" sz="3000" dirty="0"/>
              <a:t>Намести на средину и дуплирај са  </a:t>
            </a:r>
            <a:r>
              <a:rPr lang="en-US" sz="3000" dirty="0"/>
              <a:t>CTRL D  </a:t>
            </a:r>
            <a:r>
              <a:rPr lang="sr-Cyrl-RS" sz="3000" dirty="0"/>
              <a:t>а затим помери троугао и промени му величину</a:t>
            </a:r>
          </a:p>
          <a:p>
            <a:r>
              <a:rPr lang="sr-Cyrl-RS" sz="3000" dirty="0"/>
              <a:t>Још једном ископирај троугао и повећај га</a:t>
            </a:r>
          </a:p>
          <a:p>
            <a:endParaRPr lang="sr-Cyrl-R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85" y="5560212"/>
            <a:ext cx="1433378" cy="129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8098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99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568952" cy="3733875"/>
          </a:xfrm>
        </p:spPr>
        <p:txBody>
          <a:bodyPr>
            <a:normAutofit/>
          </a:bodyPr>
          <a:lstStyle/>
          <a:p>
            <a:r>
              <a:rPr lang="sr-Cyrl-RS" dirty="0"/>
              <a:t>Нацртај стабло помоћу браон правоугаоника</a:t>
            </a:r>
          </a:p>
          <a:p>
            <a:r>
              <a:rPr lang="sr-Cyrl-RS" dirty="0"/>
              <a:t>Ако је правоугаоник испред троугла спусти га један ниво испод (</a:t>
            </a:r>
            <a:r>
              <a:rPr lang="en-US" dirty="0"/>
              <a:t>PAGE DOWN</a:t>
            </a:r>
            <a:r>
              <a:rPr lang="sr-Cyrl-RS" dirty="0"/>
              <a:t>)</a:t>
            </a:r>
            <a:endParaRPr lang="en-US" dirty="0"/>
          </a:p>
          <a:p>
            <a:r>
              <a:rPr lang="sr-Cyrl-RS" dirty="0"/>
              <a:t>Украсе нацртај помоћу елипсе, дуплирај их и промени боју</a:t>
            </a:r>
          </a:p>
          <a:p>
            <a:r>
              <a:rPr lang="sr-Cyrl-RS" dirty="0"/>
              <a:t>За врх јелке постави жуту звезду</a:t>
            </a:r>
          </a:p>
          <a:p>
            <a:r>
              <a:rPr lang="sr-Cyrl-RS" dirty="0"/>
              <a:t>Сачувај документ у </a:t>
            </a:r>
            <a:r>
              <a:rPr lang="en-US" b="1" dirty="0"/>
              <a:t>.</a:t>
            </a:r>
            <a:r>
              <a:rPr lang="en-US" b="1" dirty="0" err="1"/>
              <a:t>svg</a:t>
            </a:r>
            <a:r>
              <a:rPr lang="en-US" b="1" dirty="0"/>
              <a:t> </a:t>
            </a:r>
            <a:r>
              <a:rPr lang="sr-Cyrl-RS" dirty="0"/>
              <a:t>формату и експортуј у </a:t>
            </a:r>
            <a:r>
              <a:rPr lang="en-US" b="1" dirty="0"/>
              <a:t>.</a:t>
            </a:r>
            <a:r>
              <a:rPr lang="en-US" b="1" dirty="0" err="1"/>
              <a:t>png</a:t>
            </a:r>
            <a:r>
              <a:rPr lang="en-US" b="1" dirty="0"/>
              <a:t> </a:t>
            </a:r>
            <a:r>
              <a:rPr lang="sr-Cyrl-RS" dirty="0"/>
              <a:t>формату</a:t>
            </a:r>
          </a:p>
          <a:p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2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200"/>
            <a:ext cx="13716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78666"/>
            <a:ext cx="22288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29200"/>
            <a:ext cx="962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53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6120680" cy="3733875"/>
          </a:xfrm>
        </p:spPr>
        <p:txBody>
          <a:bodyPr>
            <a:normAutofit/>
          </a:bodyPr>
          <a:lstStyle/>
          <a:p>
            <a:r>
              <a:rPr lang="sr-Cyrl-RS" sz="3000" dirty="0"/>
              <a:t>У програму инкскејп отвори нови документ</a:t>
            </a:r>
          </a:p>
          <a:p>
            <a:r>
              <a:rPr lang="sr-Cyrl-RS" sz="3000" dirty="0"/>
              <a:t>Показаћемо ти како да направиш крофну од облика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/>
              <a:t>Пример 3: направи крофну</a:t>
            </a:r>
            <a:endParaRPr lang="en-US" sz="4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4669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70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6120680" cy="3733875"/>
          </a:xfrm>
        </p:spPr>
        <p:txBody>
          <a:bodyPr>
            <a:normAutofit/>
          </a:bodyPr>
          <a:lstStyle/>
          <a:p>
            <a:r>
              <a:rPr lang="sr-Cyrl-RS" sz="3000" dirty="0"/>
              <a:t>Изабери светлонаранџасту боју попуне и линије</a:t>
            </a:r>
          </a:p>
          <a:p>
            <a:r>
              <a:rPr lang="sr-Cyrl-RS" sz="3000" dirty="0"/>
              <a:t>Нацртај круг</a:t>
            </a:r>
          </a:p>
          <a:p>
            <a:r>
              <a:rPr lang="sr-Cyrl-RS" sz="3000" dirty="0"/>
              <a:t>Нацртај мањи круг тамнонаранџасте боје који ће послужити за шупљину на крофни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/>
              <a:t>Пример 3: направи крофну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1824"/>
            <a:ext cx="2175247" cy="217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27" y="4365105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82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640960" cy="3096345"/>
          </a:xfrm>
          <a:noFill/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sr-Cyrl-RS" sz="2600" dirty="0"/>
              <a:t>Селектуј оба круга држећи шифт</a:t>
            </a:r>
          </a:p>
          <a:p>
            <a:r>
              <a:rPr lang="sr-Cyrl-RS" sz="2600" dirty="0"/>
              <a:t>Из менија Објекат изабери </a:t>
            </a:r>
            <a:r>
              <a:rPr lang="sr-Cyrl-RS" sz="2600" b="1" dirty="0"/>
              <a:t>поравнање и распоређивање</a:t>
            </a:r>
          </a:p>
          <a:p>
            <a:r>
              <a:rPr lang="sr-Cyrl-RS" sz="2600" dirty="0"/>
              <a:t>Изабери </a:t>
            </a:r>
            <a:r>
              <a:rPr lang="sr-Cyrl-RS" sz="2600" b="1" dirty="0"/>
              <a:t>центрирање по вертикалној и хоризонталној оси</a:t>
            </a:r>
          </a:p>
          <a:p>
            <a:r>
              <a:rPr lang="sr-Cyrl-RS" sz="2600" dirty="0"/>
              <a:t>Из менија линија изабрати </a:t>
            </a:r>
            <a:r>
              <a:rPr lang="sr-Cyrl-RS" sz="2600" b="1" dirty="0"/>
              <a:t>Разлика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3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1625395" cy="178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66" y="3933056"/>
            <a:ext cx="2662690" cy="314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76899" y="4365104"/>
            <a:ext cx="317922" cy="5760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1872208" cy="176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83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6120680" cy="3733875"/>
          </a:xfrm>
          <a:noFill/>
          <a:ln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sr-Cyrl-RS" sz="3000" dirty="0"/>
              <a:t>Дуплирај објекат (</a:t>
            </a:r>
            <a:r>
              <a:rPr lang="en-US" sz="3000" dirty="0"/>
              <a:t>CTRL D </a:t>
            </a:r>
            <a:r>
              <a:rPr lang="sr-Cyrl-RS" sz="3000" dirty="0"/>
              <a:t>) и дуплирани објекат стави преко првобитног објекта </a:t>
            </a:r>
          </a:p>
          <a:p>
            <a:r>
              <a:rPr lang="sr-Cyrl-RS" sz="3000" dirty="0"/>
              <a:t>Направи правоугаоник наранџасте боје тако да пресече половину круга</a:t>
            </a:r>
          </a:p>
          <a:p>
            <a:r>
              <a:rPr lang="sr-Cyrl-RS" sz="3000" dirty="0"/>
              <a:t>Означи и горњи круг и правоугаоник</a:t>
            </a:r>
          </a:p>
          <a:p>
            <a:r>
              <a:rPr lang="sr-Cyrl-RS" sz="3000" dirty="0"/>
              <a:t>Из менија Линија одабери опцију </a:t>
            </a:r>
            <a:r>
              <a:rPr lang="sr-Cyrl-RS" sz="3000" b="1" dirty="0"/>
              <a:t>Разликуј</a:t>
            </a:r>
          </a:p>
          <a:p>
            <a:r>
              <a:rPr lang="sr-Cyrl-RS" sz="3000" dirty="0"/>
              <a:t>Изабери браон боју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3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20" y="260648"/>
            <a:ext cx="25687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2276872"/>
            <a:ext cx="1974531" cy="189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35" y="4509120"/>
            <a:ext cx="2177118" cy="19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364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1738"/>
            <a:ext cx="6120680" cy="3734993"/>
          </a:xfrm>
          <a:noFill/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sr-Cyrl-RS" sz="3000" dirty="0"/>
              <a:t>Из менија </a:t>
            </a:r>
            <a:r>
              <a:rPr lang="sr-Cyrl-RS" sz="3000" b="1" dirty="0"/>
              <a:t>Линија</a:t>
            </a:r>
            <a:r>
              <a:rPr lang="sr-Cyrl-RS" sz="3000" dirty="0"/>
              <a:t> </a:t>
            </a:r>
            <a:r>
              <a:rPr lang="sr-Cyrl-RS" sz="3100" dirty="0"/>
              <a:t>изабери команду </a:t>
            </a:r>
            <a:r>
              <a:rPr lang="sr-Cyrl-RS" sz="3000" b="1" dirty="0"/>
              <a:t>Објекат у линију </a:t>
            </a:r>
            <a:r>
              <a:rPr lang="sr-Cyrl-RS" sz="3000" dirty="0"/>
              <a:t>па одабери опцију за уређивање линије помоћу чвора</a:t>
            </a:r>
          </a:p>
          <a:p>
            <a:endParaRPr lang="sr-Cyrl-RS" sz="3000" dirty="0"/>
          </a:p>
          <a:p>
            <a:endParaRPr lang="sr-Cyrl-RS" sz="3000" dirty="0"/>
          </a:p>
          <a:p>
            <a:r>
              <a:rPr lang="sr-Cyrl-RS" sz="3000" dirty="0"/>
              <a:t>Кликни између два чвора и средину линије повуци на доле</a:t>
            </a:r>
          </a:p>
          <a:p>
            <a:endParaRPr lang="sr-Cyrl-RS" sz="3000" dirty="0"/>
          </a:p>
          <a:p>
            <a:r>
              <a:rPr lang="sr-Cyrl-RS" sz="3000" dirty="0"/>
              <a:t>Линије од левог чвора помери лево и линије од десног чвора помери десно</a:t>
            </a:r>
          </a:p>
          <a:p>
            <a:endParaRPr lang="sr-Cyrl-RS" sz="3000" dirty="0"/>
          </a:p>
          <a:p>
            <a:endParaRPr lang="sr-Cyrl-R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3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05111"/>
            <a:ext cx="504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86" y="332656"/>
            <a:ext cx="2267619" cy="201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71" y="2532662"/>
            <a:ext cx="9334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321" y="4667250"/>
            <a:ext cx="9810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49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97422"/>
            <a:ext cx="6120680" cy="3869309"/>
          </a:xfrm>
          <a:noFill/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sr-Cyrl-RS" sz="2800" dirty="0"/>
              <a:t>Направи нови чвор између ова два чвора тако што ћеш да кликнеш дуплим кликом </a:t>
            </a:r>
          </a:p>
          <a:p>
            <a:endParaRPr lang="sr-Cyrl-RS" sz="2800" dirty="0"/>
          </a:p>
          <a:p>
            <a:r>
              <a:rPr lang="sr-Cyrl-RS" sz="2800" dirty="0"/>
              <a:t>Повуци овај чвор на горе</a:t>
            </a:r>
          </a:p>
          <a:p>
            <a:endParaRPr lang="sr-Cyrl-RS" sz="2800" dirty="0"/>
          </a:p>
          <a:p>
            <a:r>
              <a:rPr lang="sr-Cyrl-RS" sz="2800" dirty="0"/>
              <a:t>Понови ово са десне стране</a:t>
            </a:r>
          </a:p>
          <a:p>
            <a:endParaRPr lang="sr-Cyrl-RS" sz="3000" dirty="0"/>
          </a:p>
          <a:p>
            <a:endParaRPr lang="sr-Cyrl-R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3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63" y="1268760"/>
            <a:ext cx="7524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62" y="3284984"/>
            <a:ext cx="9810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62" y="4509120"/>
            <a:ext cx="24193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6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88307"/>
            <a:ext cx="6120680" cy="3578424"/>
          </a:xfrm>
          <a:noFill/>
          <a:ln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sr-Cyrl-RS" sz="3000" dirty="0"/>
              <a:t>Направи сада мрвице помоћу правоугаоника </a:t>
            </a:r>
          </a:p>
          <a:p>
            <a:r>
              <a:rPr lang="sr-Cyrl-RS" sz="3000" dirty="0"/>
              <a:t> Изабери уређивање помоћу чворова и помери круг у горњем десном углу спусти на доле</a:t>
            </a:r>
          </a:p>
          <a:p>
            <a:r>
              <a:rPr lang="sr-Cyrl-RS" sz="3000" dirty="0"/>
              <a:t>Заообли ивице и смањи правоугаоник</a:t>
            </a:r>
          </a:p>
          <a:p>
            <a:r>
              <a:rPr lang="sr-Cyrl-RS" sz="3000" dirty="0"/>
              <a:t>Доведи га изнад крофне и ротирај</a:t>
            </a:r>
          </a:p>
          <a:p>
            <a:r>
              <a:rPr lang="sr-Cyrl-RS" sz="3000" dirty="0"/>
              <a:t>Копирај правоугаоник и промени боју</a:t>
            </a:r>
          </a:p>
          <a:p>
            <a:endParaRPr lang="sr-Cyrl-R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3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3049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53" y="4457700"/>
            <a:ext cx="24669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10" y="1916832"/>
            <a:ext cx="11715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34" y="3717032"/>
            <a:ext cx="5429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90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349005"/>
          </a:xfrm>
        </p:spPr>
        <p:txBody>
          <a:bodyPr>
            <a:normAutofit/>
          </a:bodyPr>
          <a:lstStyle/>
          <a:p>
            <a:r>
              <a:rPr lang="ru-RU" dirty="0"/>
              <a:t>Операцијама са објектима:</a:t>
            </a:r>
          </a:p>
          <a:p>
            <a:pPr lvl="1"/>
            <a:r>
              <a:rPr lang="ru-RU" sz="2400" dirty="0"/>
              <a:t>вишеструкој селекцији, </a:t>
            </a:r>
          </a:p>
          <a:p>
            <a:pPr lvl="1"/>
            <a:r>
              <a:rPr lang="ru-RU" sz="2400" dirty="0"/>
              <a:t>ротирању, </a:t>
            </a:r>
          </a:p>
          <a:p>
            <a:pPr lvl="1"/>
            <a:r>
              <a:rPr lang="ru-RU" sz="2400" dirty="0"/>
              <a:t>подешавању редоследа</a:t>
            </a:r>
            <a:r>
              <a:rPr lang="sr-Cyrl-RS" sz="2400" dirty="0"/>
              <a:t>, </a:t>
            </a:r>
          </a:p>
          <a:p>
            <a:pPr lvl="1"/>
            <a:r>
              <a:rPr lang="ru-RU" sz="2400" dirty="0"/>
              <a:t>комбиновању, </a:t>
            </a:r>
          </a:p>
          <a:p>
            <a:pPr lvl="1"/>
            <a:r>
              <a:rPr lang="ru-RU" sz="2400" dirty="0"/>
              <a:t>копирању, </a:t>
            </a:r>
          </a:p>
          <a:p>
            <a:pPr lvl="1"/>
            <a:r>
              <a:rPr lang="ru-RU" sz="2400" dirty="0"/>
              <a:t>поравнању, </a:t>
            </a:r>
          </a:p>
          <a:p>
            <a:pPr lvl="1"/>
            <a:r>
              <a:rPr lang="ru-RU" sz="2400" dirty="0"/>
              <a:t>груписању и разлагању објеката,</a:t>
            </a:r>
          </a:p>
          <a:p>
            <a:pPr lvl="1"/>
            <a:r>
              <a:rPr lang="sr-Cyrl-RS" sz="2400" dirty="0"/>
              <a:t>Уређивању чворова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Говорићемо 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DA2C-B509-4855-B6F4-AFD71E0F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147248" cy="4065315"/>
          </a:xfrm>
        </p:spPr>
        <p:txBody>
          <a:bodyPr/>
          <a:lstStyle/>
          <a:p>
            <a:pPr lvl="0" fontAlgn="base"/>
            <a:r>
              <a:rPr lang="sr-Cyrl-CS" dirty="0"/>
              <a:t>Покрени програм </a:t>
            </a:r>
            <a:r>
              <a:rPr lang="en-US" b="1" dirty="0"/>
              <a:t>Inkscape</a:t>
            </a:r>
            <a:endParaRPr lang="sr-Latn-RS" dirty="0"/>
          </a:p>
          <a:p>
            <a:pPr fontAlgn="base"/>
            <a:r>
              <a:rPr lang="sr-Latn-RS" dirty="0"/>
              <a:t> </a:t>
            </a:r>
            <a:r>
              <a:rPr lang="sr-Cyrl-CS" dirty="0"/>
              <a:t>Нацртај  </a:t>
            </a:r>
            <a:r>
              <a:rPr lang="sr-Cyrl-RS" b="1" dirty="0"/>
              <a:t>правоугаоник, круг и звезду</a:t>
            </a:r>
            <a:r>
              <a:rPr lang="sr-Cyrl-RS" dirty="0"/>
              <a:t> </a:t>
            </a:r>
            <a:endParaRPr lang="sr-Latn-RS" dirty="0"/>
          </a:p>
          <a:p>
            <a:r>
              <a:rPr lang="sr-Latn-RS" dirty="0"/>
              <a:t> </a:t>
            </a:r>
            <a:r>
              <a:rPr lang="sr-Cyrl-RS" dirty="0"/>
              <a:t>Пробај да их ставиш тако да један буде преко другог </a:t>
            </a:r>
            <a:r>
              <a:rPr lang="sr-Latn-RS" dirty="0"/>
              <a:t> a </a:t>
            </a:r>
            <a:r>
              <a:rPr lang="sr-Cyrl-RS" dirty="0"/>
              <a:t>онда им </a:t>
            </a:r>
            <a:r>
              <a:rPr lang="sr-Cyrl-RS" b="1" dirty="0"/>
              <a:t>м</a:t>
            </a:r>
            <a:r>
              <a:rPr lang="sr-Cyrl-CS" b="1" dirty="0"/>
              <a:t>ењај редослед</a:t>
            </a:r>
            <a:r>
              <a:rPr lang="sr-Cyrl-CS" dirty="0"/>
              <a:t> помоћу тастера </a:t>
            </a:r>
            <a:r>
              <a:rPr lang="sr-Latn-RS" b="1" dirty="0">
                <a:solidFill>
                  <a:srgbClr val="C00000"/>
                </a:solidFill>
              </a:rPr>
              <a:t>PGUP</a:t>
            </a:r>
            <a:r>
              <a:rPr lang="sr-Latn-RS" dirty="0"/>
              <a:t>(Object/Raise) i </a:t>
            </a:r>
            <a:r>
              <a:rPr lang="sr-Latn-RS" b="1" dirty="0">
                <a:solidFill>
                  <a:srgbClr val="C00000"/>
                </a:solidFill>
              </a:rPr>
              <a:t>PG DN</a:t>
            </a:r>
            <a:r>
              <a:rPr lang="sr-Latn-RS" dirty="0"/>
              <a:t>(Object/Lower)</a:t>
            </a:r>
          </a:p>
          <a:p>
            <a:endParaRPr 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0D894-A73B-4BC2-A665-CC329FC6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Редослед објеката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B81AC-017C-41F0-95C5-D1FD7D51C0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97352"/>
            <a:ext cx="2746648" cy="18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381CA3-6214-4476-85AB-08DA534B4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16" y="4797352"/>
            <a:ext cx="2884690" cy="1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90109-88C2-4FA8-AD5B-AD4B8CC83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841" y="4797352"/>
            <a:ext cx="296317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DA2C-B509-4855-B6F4-AFD71E0F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147248" cy="3849291"/>
          </a:xfrm>
        </p:spPr>
        <p:txBody>
          <a:bodyPr/>
          <a:lstStyle/>
          <a:p>
            <a:pPr lvl="0" fontAlgn="base"/>
            <a:r>
              <a:rPr lang="sr-Cyrl-RS" sz="2800" dirty="0"/>
              <a:t>Најпре изврши групну селекцију (притиском на тастер </a:t>
            </a:r>
            <a:r>
              <a:rPr lang="sr-Latn-RS" sz="2800" dirty="0"/>
              <a:t>SHIFT </a:t>
            </a:r>
            <a:r>
              <a:rPr lang="sr-Cyrl-RS" sz="2800" dirty="0"/>
              <a:t>и кликом на објекте</a:t>
            </a:r>
          </a:p>
          <a:p>
            <a:pPr lvl="0" fontAlgn="base"/>
            <a:r>
              <a:rPr lang="sr-Cyrl-RS" sz="2800" dirty="0"/>
              <a:t>Притисни </a:t>
            </a:r>
            <a:r>
              <a:rPr lang="sr-Latn-RS" sz="2800" b="1" dirty="0"/>
              <a:t>CTRL+G</a:t>
            </a:r>
            <a:r>
              <a:rPr lang="sr-Cyrl-RS" sz="2800" dirty="0"/>
              <a:t> (Објекат - Групиши)</a:t>
            </a:r>
          </a:p>
          <a:p>
            <a:pPr marL="0" lvl="0" indent="0" fontAlgn="base">
              <a:buNone/>
            </a:pPr>
            <a:r>
              <a:rPr lang="sr-Cyrl-RS" sz="2800" dirty="0"/>
              <a:t>     да их групишеш у један објекат</a:t>
            </a:r>
          </a:p>
          <a:p>
            <a:pPr lvl="0" fontAlgn="base"/>
            <a:r>
              <a:rPr lang="sr-Cyrl-RS" dirty="0"/>
              <a:t>Разгрупиши их помоћу </a:t>
            </a:r>
            <a:r>
              <a:rPr lang="sr-Latn-RS" b="1" dirty="0"/>
              <a:t>SHIFT</a:t>
            </a:r>
            <a:r>
              <a:rPr lang="sr-Cyrl-RS" b="1" dirty="0"/>
              <a:t>+</a:t>
            </a:r>
            <a:r>
              <a:rPr lang="sr-Latn-RS" b="1" dirty="0"/>
              <a:t>CTRL+G</a:t>
            </a:r>
            <a:r>
              <a:rPr lang="sr-Cyrl-RS" b="1" dirty="0"/>
              <a:t> </a:t>
            </a:r>
            <a:r>
              <a:rPr lang="sr-Cyrl-RS" dirty="0"/>
              <a:t>(ове команде се налазе у менију (Објекат - Разгрупиши)</a:t>
            </a:r>
          </a:p>
          <a:p>
            <a:pPr marL="0" indent="0" fontAlgn="base">
              <a:buNone/>
            </a:pPr>
            <a:endParaRPr lang="sr-Latn-RS" dirty="0"/>
          </a:p>
          <a:p>
            <a:pPr lvl="0" fontAlgn="base"/>
            <a:endParaRPr lang="sr-Latn-RS" sz="2800" dirty="0"/>
          </a:p>
          <a:p>
            <a:pPr lvl="0" fontAlgn="base"/>
            <a:endParaRPr lang="sr-Latn-RS" sz="2800" dirty="0"/>
          </a:p>
          <a:p>
            <a:endParaRPr 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0D894-A73B-4BC2-A665-CC329FC6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Груписање објеката</a:t>
            </a:r>
            <a:endParaRPr lang="sr-Latn-R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0F08448-B749-4A64-8E7F-2B4BCFCEA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080" y="4797152"/>
            <a:ext cx="3159295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29E75-F814-4018-997E-B52BD5BDB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4114800" cy="3777283"/>
          </a:xfrm>
        </p:spPr>
        <p:txBody>
          <a:bodyPr/>
          <a:lstStyle/>
          <a:p>
            <a:pPr lvl="0" fontAlgn="base"/>
            <a:r>
              <a:rPr lang="sr-Cyrl-RS" dirty="0"/>
              <a:t>Испробај </a:t>
            </a:r>
            <a:r>
              <a:rPr lang="sr-Cyrl-RS" b="1" dirty="0"/>
              <a:t>логичке операције</a:t>
            </a:r>
            <a:r>
              <a:rPr lang="sr-Cyrl-RS" dirty="0"/>
              <a:t> </a:t>
            </a:r>
            <a:r>
              <a:rPr lang="sr-Latn-RS" dirty="0"/>
              <a:t>– </a:t>
            </a:r>
            <a:r>
              <a:rPr lang="sr-Cyrl-RS" dirty="0"/>
              <a:t>на менију </a:t>
            </a:r>
            <a:r>
              <a:rPr lang="en-US" dirty="0"/>
              <a:t>Path (</a:t>
            </a:r>
            <a:r>
              <a:rPr lang="sr-Cyrl-RS" dirty="0"/>
              <a:t>Линија</a:t>
            </a:r>
            <a:r>
              <a:rPr lang="en-US" dirty="0"/>
              <a:t>)</a:t>
            </a:r>
            <a:endParaRPr lang="sr-Latn-RS" dirty="0"/>
          </a:p>
          <a:p>
            <a:pPr lvl="0" fontAlgn="base"/>
            <a:r>
              <a:rPr lang="en-US" dirty="0"/>
              <a:t>Path - </a:t>
            </a:r>
            <a:r>
              <a:rPr lang="sr-Latn-RS" b="1" dirty="0">
                <a:solidFill>
                  <a:srgbClr val="0070C0"/>
                </a:solidFill>
              </a:rPr>
              <a:t>Union, Difference, Intersection</a:t>
            </a:r>
            <a:r>
              <a:rPr lang="sr-Latn-RS" dirty="0"/>
              <a:t>... ili </a:t>
            </a:r>
          </a:p>
          <a:p>
            <a:pPr lvl="0" fontAlgn="base"/>
            <a:r>
              <a:rPr lang="sr-Cyrl-RS" dirty="0"/>
              <a:t>Линија (</a:t>
            </a:r>
            <a:r>
              <a:rPr lang="sr-Cyrl-RS" b="1" dirty="0">
                <a:solidFill>
                  <a:srgbClr val="C00000"/>
                </a:solidFill>
              </a:rPr>
              <a:t>сједини, разликуј, пресек</a:t>
            </a:r>
            <a:r>
              <a:rPr lang="sr-Cyrl-RS" dirty="0"/>
              <a:t>)</a:t>
            </a:r>
            <a:endParaRPr lang="sr-Latn-RS" dirty="0"/>
          </a:p>
          <a:p>
            <a:endParaRPr 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33E7A-AA26-4E67-B307-43658DCC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11" y="260648"/>
            <a:ext cx="7756263" cy="1054250"/>
          </a:xfrm>
        </p:spPr>
        <p:txBody>
          <a:bodyPr/>
          <a:lstStyle/>
          <a:p>
            <a:r>
              <a:rPr lang="sr-Cyrl-RS" b="1" dirty="0"/>
              <a:t>Логичке операције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758CC-60B1-4DDF-A978-9834F5BB398E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82" r="54198" b="19412"/>
          <a:stretch/>
        </p:blipFill>
        <p:spPr bwMode="auto">
          <a:xfrm>
            <a:off x="4788024" y="1196752"/>
            <a:ext cx="4117057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581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868F-7D27-4C56-B2A8-B54AE38C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Нацртај троугао и правоугаоник, тако да се једним делом преклапају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4DB99-F018-4373-835F-D66FA506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Распоређивање објеката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2F115-C38F-4B26-9C75-50C2A2A6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1"/>
          <a:stretch/>
        </p:blipFill>
        <p:spPr>
          <a:xfrm>
            <a:off x="3419872" y="3356992"/>
            <a:ext cx="2052067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4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868F-7D27-4C56-B2A8-B54AE38C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59" y="2132856"/>
            <a:ext cx="5027820" cy="3559125"/>
          </a:xfrm>
        </p:spPr>
        <p:txBody>
          <a:bodyPr/>
          <a:lstStyle/>
          <a:p>
            <a:r>
              <a:rPr lang="ru-RU" sz="2000" dirty="0"/>
              <a:t>Да би селектовао оба објекта држи притиснут тастер </a:t>
            </a:r>
            <a:r>
              <a:rPr lang="ru-RU" sz="2000" b="1" dirty="0"/>
              <a:t>Shift</a:t>
            </a:r>
            <a:r>
              <a:rPr lang="ru-RU" sz="2000" dirty="0"/>
              <a:t> и кликни на њих.</a:t>
            </a:r>
          </a:p>
          <a:p>
            <a:r>
              <a:rPr lang="ru-RU" sz="2000" dirty="0"/>
              <a:t> За поравнавање</a:t>
            </a:r>
            <a:br>
              <a:rPr lang="ru-RU" sz="2000" dirty="0"/>
            </a:br>
            <a:r>
              <a:rPr lang="ru-RU" sz="2000" dirty="0"/>
              <a:t>објеката користи команду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Object -&gt; Align and Distribute </a:t>
            </a:r>
          </a:p>
          <a:p>
            <a:pPr marL="0" indent="0">
              <a:buNone/>
            </a:pPr>
            <a:r>
              <a:rPr lang="ru-RU" sz="2000" b="1" dirty="0"/>
              <a:t>(</a:t>
            </a:r>
            <a:r>
              <a:rPr lang="ru-RU" sz="2000" b="1" dirty="0">
                <a:solidFill>
                  <a:srgbClr val="C00000"/>
                </a:solidFill>
              </a:rPr>
              <a:t>Објекат – Поравнање и распоређивање</a:t>
            </a:r>
            <a:r>
              <a:rPr lang="ru-RU" sz="2000" b="1" dirty="0"/>
              <a:t>)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/>
              <a:t>изабери да објекти буду симетрични у</a:t>
            </a:r>
            <a:br>
              <a:rPr lang="ru-RU" sz="2000" dirty="0"/>
            </a:br>
            <a:r>
              <a:rPr lang="ru-RU" sz="2000" dirty="0"/>
              <a:t>односу на вертикалну осу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sr-Cyrl-RS" sz="2000" dirty="0"/>
              <a:t>Објекти сада изгледају овако.</a:t>
            </a:r>
            <a:endParaRPr lang="sr-Latn-RS" sz="2000" dirty="0"/>
          </a:p>
          <a:p>
            <a:endParaRPr lang="sr-Cyrl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4DB99-F018-4373-835F-D66FA506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Распоређивање објеката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4B279-D458-4A7F-B328-2BAC03C4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79" y="1340769"/>
            <a:ext cx="3236512" cy="3312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9484DA-EB9C-4702-A806-6EF84C48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221088"/>
            <a:ext cx="24574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2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73F8-AAEE-41CE-BF49-C036A97D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Означи објекте и направи њихову унију. Користи мени Path -&gt; Union (Линија –Сједини) да добијеш</a:t>
            </a:r>
            <a:endParaRPr 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59171-8091-4B6A-804D-08111D70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Логичке операције</a:t>
            </a:r>
            <a:endParaRPr lang="sr-Latn-R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74A63DF-9FA9-401A-8B41-9DB153A3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9872" y="3573016"/>
            <a:ext cx="2052836" cy="22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8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73F8-AAEE-41CE-BF49-C036A97DC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88841"/>
            <a:ext cx="8964487" cy="4137322"/>
          </a:xfrm>
        </p:spPr>
        <p:txBody>
          <a:bodyPr/>
          <a:lstStyle/>
          <a:p>
            <a:r>
              <a:rPr lang="sr-Cyrl-RS" dirty="0"/>
              <a:t>Да би могли да уређујемо чворове објекта, да мењамо његов облик, потребно је да </a:t>
            </a:r>
            <a:r>
              <a:rPr lang="sr-Cyrl-RS" b="1" dirty="0">
                <a:solidFill>
                  <a:srgbClr val="C00000"/>
                </a:solidFill>
              </a:rPr>
              <a:t>конвертујемо објекат у путању </a:t>
            </a:r>
          </a:p>
          <a:p>
            <a:r>
              <a:rPr lang="sr-Cyrl-RS" sz="2200" dirty="0"/>
              <a:t>Изабери команду </a:t>
            </a:r>
            <a:r>
              <a:rPr lang="sr-Latn-RS" sz="2200" b="1" dirty="0"/>
              <a:t>Path -&gt; Object to Path</a:t>
            </a:r>
            <a:r>
              <a:rPr lang="sr-Cyrl-RS" sz="2200" b="1" dirty="0"/>
              <a:t> </a:t>
            </a:r>
            <a:r>
              <a:rPr lang="sr-Cyrl-RS" sz="2200" dirty="0"/>
              <a:t>(</a:t>
            </a:r>
            <a:r>
              <a:rPr lang="sr-Cyrl-RS" sz="2200" b="1" dirty="0"/>
              <a:t>Објекат -&gt;Објекат у линију</a:t>
            </a:r>
            <a:r>
              <a:rPr lang="sr-Cyrl-RS" sz="2200" dirty="0"/>
              <a:t>)</a:t>
            </a:r>
            <a:r>
              <a:rPr lang="sr-Latn-RS" sz="2200" dirty="0"/>
              <a:t> </a:t>
            </a:r>
            <a:endParaRPr lang="sr-Cyrl-RS" sz="2200" dirty="0"/>
          </a:p>
          <a:p>
            <a:r>
              <a:rPr lang="ru-RU" sz="2200" dirty="0"/>
              <a:t>Користећи алат за рад са чворовима прикажи чворове (темена) објекта.</a:t>
            </a:r>
          </a:p>
          <a:p>
            <a:endParaRPr lang="ru-RU" sz="1200" dirty="0"/>
          </a:p>
          <a:p>
            <a:r>
              <a:rPr lang="ru-RU" sz="2200" dirty="0"/>
              <a:t>Изабери чворне тачке и повуци тако да добијеш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59171-8091-4B6A-804D-08111D70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Уређивање чворова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237BF-9204-4DE6-B55D-BC2E22952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310" y="3833929"/>
            <a:ext cx="552450" cy="51435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71" y="4293096"/>
            <a:ext cx="250307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40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776</TotalTime>
  <Words>531</Words>
  <Application>Microsoft Office PowerPoint</Application>
  <PresentationFormat>On-screen Show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Book Antiqua</vt:lpstr>
      <vt:lpstr>Times New Roman</vt:lpstr>
      <vt:lpstr>Wingdings</vt:lpstr>
      <vt:lpstr>Hardcover</vt:lpstr>
      <vt:lpstr>Креирање векторске графике</vt:lpstr>
      <vt:lpstr>Говорићемо о</vt:lpstr>
      <vt:lpstr>Редослед објеката</vt:lpstr>
      <vt:lpstr>Груписање објеката</vt:lpstr>
      <vt:lpstr>Логичке операције</vt:lpstr>
      <vt:lpstr>Распоређивање објеката</vt:lpstr>
      <vt:lpstr>Распоређивање објеката</vt:lpstr>
      <vt:lpstr>Логичке операције</vt:lpstr>
      <vt:lpstr>Уређивање чворова</vt:lpstr>
      <vt:lpstr>Пример 2</vt:lpstr>
      <vt:lpstr>Пример 2</vt:lpstr>
      <vt:lpstr>Пример 3: направи крофну</vt:lpstr>
      <vt:lpstr>Пример 3: направи крофну</vt:lpstr>
      <vt:lpstr>Пример 3</vt:lpstr>
      <vt:lpstr>Пример 3</vt:lpstr>
      <vt:lpstr>Пример 3</vt:lpstr>
      <vt:lpstr>Пример 3</vt:lpstr>
      <vt:lpstr>Пример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Bogdan Jerinkic</dc:creator>
  <cp:lastModifiedBy>Violeta</cp:lastModifiedBy>
  <cp:revision>41</cp:revision>
  <dcterms:created xsi:type="dcterms:W3CDTF">2020-10-18T19:50:29Z</dcterms:created>
  <dcterms:modified xsi:type="dcterms:W3CDTF">2023-12-12T10:05:18Z</dcterms:modified>
</cp:coreProperties>
</file>