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76" r:id="rId2"/>
    <p:sldId id="281" r:id="rId3"/>
    <p:sldId id="309" r:id="rId4"/>
    <p:sldId id="308" r:id="rId5"/>
    <p:sldId id="290" r:id="rId6"/>
    <p:sldId id="306" r:id="rId7"/>
    <p:sldId id="260" r:id="rId8"/>
    <p:sldId id="261" r:id="rId9"/>
    <p:sldId id="264" r:id="rId10"/>
    <p:sldId id="294" r:id="rId11"/>
    <p:sldId id="311" r:id="rId12"/>
    <p:sldId id="321" r:id="rId13"/>
    <p:sldId id="319" r:id="rId14"/>
    <p:sldId id="266" r:id="rId15"/>
    <p:sldId id="267" r:id="rId16"/>
    <p:sldId id="268" r:id="rId17"/>
    <p:sldId id="314" r:id="rId18"/>
    <p:sldId id="282" r:id="rId19"/>
    <p:sldId id="283" r:id="rId20"/>
    <p:sldId id="270" r:id="rId21"/>
    <p:sldId id="322" r:id="rId22"/>
    <p:sldId id="323" r:id="rId23"/>
    <p:sldId id="315" r:id="rId24"/>
    <p:sldId id="317" r:id="rId25"/>
    <p:sldId id="284" r:id="rId26"/>
    <p:sldId id="316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4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8E637-EA08-479B-A987-329579F196F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96D61D66-FE93-48CC-986B-0A053151520E}">
      <dgm:prSet phldrT="[Text]"/>
      <dgm:spPr/>
      <dgm:t>
        <a:bodyPr/>
        <a:lstStyle/>
        <a:p>
          <a:r>
            <a:rPr lang="sr-Latn-RS" b="1"/>
            <a:t>HARDWARE</a:t>
          </a:r>
          <a:endParaRPr lang="sr-Latn-RS" dirty="0"/>
        </a:p>
      </dgm:t>
    </dgm:pt>
    <dgm:pt modelId="{17091629-E729-4D38-85A3-829079E8C8AB}" type="parTrans" cxnId="{7730176B-A9E9-4020-992D-346BDC17D909}">
      <dgm:prSet/>
      <dgm:spPr/>
      <dgm:t>
        <a:bodyPr/>
        <a:lstStyle/>
        <a:p>
          <a:endParaRPr lang="sr-Latn-RS"/>
        </a:p>
      </dgm:t>
    </dgm:pt>
    <dgm:pt modelId="{460130AC-DE01-4073-A7B2-DA6D4CD32916}" type="sibTrans" cxnId="{7730176B-A9E9-4020-992D-346BDC17D909}">
      <dgm:prSet/>
      <dgm:spPr/>
      <dgm:t>
        <a:bodyPr/>
        <a:lstStyle/>
        <a:p>
          <a:endParaRPr lang="sr-Latn-RS"/>
        </a:p>
      </dgm:t>
    </dgm:pt>
    <dgm:pt modelId="{16B35C78-CE3C-4EC8-819E-3CA1133FAAA1}">
      <dgm:prSet phldrT="[Text]"/>
      <dgm:spPr/>
      <dgm:t>
        <a:bodyPr/>
        <a:lstStyle/>
        <a:p>
          <a:r>
            <a:rPr lang="sr-Latn-RS" b="1"/>
            <a:t>SOFTWARE</a:t>
          </a:r>
          <a:endParaRPr lang="sr-Latn-RS" dirty="0"/>
        </a:p>
      </dgm:t>
    </dgm:pt>
    <dgm:pt modelId="{A31BFD1F-6A06-4B5C-B2A2-588D3DA0B8F2}" type="parTrans" cxnId="{7D6F3F90-195A-49B8-899D-466E019B612A}">
      <dgm:prSet/>
      <dgm:spPr/>
      <dgm:t>
        <a:bodyPr/>
        <a:lstStyle/>
        <a:p>
          <a:endParaRPr lang="sr-Latn-RS"/>
        </a:p>
      </dgm:t>
    </dgm:pt>
    <dgm:pt modelId="{B1031A5C-A052-4A48-B678-ACF750922DAB}" type="sibTrans" cxnId="{7D6F3F90-195A-49B8-899D-466E019B612A}">
      <dgm:prSet/>
      <dgm:spPr/>
      <dgm:t>
        <a:bodyPr/>
        <a:lstStyle/>
        <a:p>
          <a:endParaRPr lang="sr-Latn-RS"/>
        </a:p>
      </dgm:t>
    </dgm:pt>
    <dgm:pt modelId="{F69D22B4-3FE3-4025-80F9-26BE266A1949}" type="pres">
      <dgm:prSet presAssocID="{5368E637-EA08-479B-A987-329579F196F1}" presName="linear" presStyleCnt="0">
        <dgm:presLayoutVars>
          <dgm:animLvl val="lvl"/>
          <dgm:resizeHandles val="exact"/>
        </dgm:presLayoutVars>
      </dgm:prSet>
      <dgm:spPr/>
    </dgm:pt>
    <dgm:pt modelId="{4C1B3927-469F-4370-BE61-D1A3337C05BB}" type="pres">
      <dgm:prSet presAssocID="{96D61D66-FE93-48CC-986B-0A053151520E}" presName="parentText" presStyleLbl="node1" presStyleIdx="0" presStyleCnt="2" custLinFactY="-147636" custLinFactNeighborX="3506" custLinFactNeighborY="-200000">
        <dgm:presLayoutVars>
          <dgm:chMax val="0"/>
          <dgm:bulletEnabled val="1"/>
        </dgm:presLayoutVars>
      </dgm:prSet>
      <dgm:spPr/>
    </dgm:pt>
    <dgm:pt modelId="{5F20896D-1764-4F72-BCED-38D86E07A020}" type="pres">
      <dgm:prSet presAssocID="{460130AC-DE01-4073-A7B2-DA6D4CD32916}" presName="spacer" presStyleCnt="0"/>
      <dgm:spPr/>
    </dgm:pt>
    <dgm:pt modelId="{254280E5-E494-442C-815C-7DC8E2CA2E28}" type="pres">
      <dgm:prSet presAssocID="{16B35C78-CE3C-4EC8-819E-3CA1133FAAA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8F05D03-2527-41CD-9F46-6331204B45A0}" type="presOf" srcId="{5368E637-EA08-479B-A987-329579F196F1}" destId="{F69D22B4-3FE3-4025-80F9-26BE266A1949}" srcOrd="0" destOrd="0" presId="urn:microsoft.com/office/officeart/2005/8/layout/vList2"/>
    <dgm:cxn modelId="{E20D8440-2D80-4342-BF7A-7EC27639F22F}" type="presOf" srcId="{96D61D66-FE93-48CC-986B-0A053151520E}" destId="{4C1B3927-469F-4370-BE61-D1A3337C05BB}" srcOrd="0" destOrd="0" presId="urn:microsoft.com/office/officeart/2005/8/layout/vList2"/>
    <dgm:cxn modelId="{CECEFE5B-76F6-4150-8B37-9CABB87367E6}" type="presOf" srcId="{16B35C78-CE3C-4EC8-819E-3CA1133FAAA1}" destId="{254280E5-E494-442C-815C-7DC8E2CA2E28}" srcOrd="0" destOrd="0" presId="urn:microsoft.com/office/officeart/2005/8/layout/vList2"/>
    <dgm:cxn modelId="{7730176B-A9E9-4020-992D-346BDC17D909}" srcId="{5368E637-EA08-479B-A987-329579F196F1}" destId="{96D61D66-FE93-48CC-986B-0A053151520E}" srcOrd="0" destOrd="0" parTransId="{17091629-E729-4D38-85A3-829079E8C8AB}" sibTransId="{460130AC-DE01-4073-A7B2-DA6D4CD32916}"/>
    <dgm:cxn modelId="{7D6F3F90-195A-49B8-899D-466E019B612A}" srcId="{5368E637-EA08-479B-A987-329579F196F1}" destId="{16B35C78-CE3C-4EC8-819E-3CA1133FAAA1}" srcOrd="1" destOrd="0" parTransId="{A31BFD1F-6A06-4B5C-B2A2-588D3DA0B8F2}" sibTransId="{B1031A5C-A052-4A48-B678-ACF750922DAB}"/>
    <dgm:cxn modelId="{5EF132F0-4BBC-4B18-AE30-9B2D8BA7CC0A}" type="presParOf" srcId="{F69D22B4-3FE3-4025-80F9-26BE266A1949}" destId="{4C1B3927-469F-4370-BE61-D1A3337C05BB}" srcOrd="0" destOrd="0" presId="urn:microsoft.com/office/officeart/2005/8/layout/vList2"/>
    <dgm:cxn modelId="{B097128E-E459-488A-A5EF-127AADC9A7A7}" type="presParOf" srcId="{F69D22B4-3FE3-4025-80F9-26BE266A1949}" destId="{5F20896D-1764-4F72-BCED-38D86E07A020}" srcOrd="1" destOrd="0" presId="urn:microsoft.com/office/officeart/2005/8/layout/vList2"/>
    <dgm:cxn modelId="{B9F807B4-427D-4EAF-A914-70DDAFAEBD33}" type="presParOf" srcId="{F69D22B4-3FE3-4025-80F9-26BE266A1949}" destId="{254280E5-E494-442C-815C-7DC8E2CA2E2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BABDF-983C-4D69-AD21-9DB745B9400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sr-Latn-RS"/>
        </a:p>
      </dgm:t>
    </dgm:pt>
    <dgm:pt modelId="{3F25DBE9-0371-43E2-AFF1-CD4468E738D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dirty="0"/>
            <a:t>HARDWARE</a:t>
          </a:r>
        </a:p>
      </dgm:t>
    </dgm:pt>
    <dgm:pt modelId="{8870BFD8-F0D6-4DB8-9301-77FD65546736}" type="parTrans" cxnId="{78DB19B6-ED4B-459A-9F48-58578BF68E89}">
      <dgm:prSet/>
      <dgm:spPr/>
      <dgm:t>
        <a:bodyPr/>
        <a:lstStyle/>
        <a:p>
          <a:endParaRPr lang="sr-Latn-RS"/>
        </a:p>
      </dgm:t>
    </dgm:pt>
    <dgm:pt modelId="{CD2EDD5A-91FF-4E81-AB89-C76A8043406B}" type="sibTrans" cxnId="{78DB19B6-ED4B-459A-9F48-58578BF68E89}">
      <dgm:prSet/>
      <dgm:spPr/>
      <dgm:t>
        <a:bodyPr/>
        <a:lstStyle/>
        <a:p>
          <a:endParaRPr lang="sr-Latn-RS"/>
        </a:p>
      </dgm:t>
    </dgm:pt>
    <dgm:pt modelId="{B04A0448-6D99-473B-A23B-E988F6B99FAC}">
      <dgm:prSet phldrT="[Text]" custT="1"/>
      <dgm:spPr/>
      <dgm:t>
        <a:bodyPr/>
        <a:lstStyle/>
        <a:p>
          <a:r>
            <a:rPr lang="sr-Cyrl-RS" sz="2400" dirty="0">
              <a:solidFill>
                <a:schemeClr val="bg1"/>
              </a:solidFill>
            </a:rPr>
            <a:t>СП</a:t>
          </a:r>
          <a:r>
            <a:rPr lang="ru-RU" sz="2400" dirty="0">
              <a:solidFill>
                <a:schemeClr val="bg1"/>
              </a:solidFill>
            </a:rPr>
            <a:t>ОЉАШЊЕ МЕМОРИЈЕ </a:t>
          </a:r>
          <a:r>
            <a:rPr lang="ru-RU" sz="2000" dirty="0">
              <a:solidFill>
                <a:schemeClr val="bg1"/>
              </a:solidFill>
            </a:rPr>
            <a:t>(УРЕЂАЈИ ЗА СКЛАДИШТЕЊЕ </a:t>
          </a:r>
          <a:r>
            <a:rPr lang="sr-Cyrl-RS" sz="2000" dirty="0">
              <a:solidFill>
                <a:schemeClr val="bg1"/>
              </a:solidFill>
            </a:rPr>
            <a:t>П</a:t>
          </a:r>
          <a:r>
            <a:rPr lang="ru-RU" sz="2000" dirty="0">
              <a:solidFill>
                <a:schemeClr val="bg1"/>
              </a:solidFill>
            </a:rPr>
            <a:t>ОДАТАКА)</a:t>
          </a:r>
          <a:endParaRPr lang="sr-Latn-RS" sz="2000" dirty="0">
            <a:solidFill>
              <a:schemeClr val="bg1"/>
            </a:solidFill>
          </a:endParaRPr>
        </a:p>
      </dgm:t>
    </dgm:pt>
    <dgm:pt modelId="{A0C16F87-D388-4CC9-9644-C78DB30F3B96}" type="parTrans" cxnId="{C3F9B1C7-ECF1-4DD3-BE36-3D026E7C4C71}">
      <dgm:prSet/>
      <dgm:spPr/>
      <dgm:t>
        <a:bodyPr/>
        <a:lstStyle/>
        <a:p>
          <a:endParaRPr lang="sr-Latn-RS"/>
        </a:p>
      </dgm:t>
    </dgm:pt>
    <dgm:pt modelId="{78C62C49-A6C0-4859-B132-923CD9AB70D2}" type="sibTrans" cxnId="{C3F9B1C7-ECF1-4DD3-BE36-3D026E7C4C71}">
      <dgm:prSet/>
      <dgm:spPr/>
      <dgm:t>
        <a:bodyPr/>
        <a:lstStyle/>
        <a:p>
          <a:endParaRPr lang="sr-Latn-RS"/>
        </a:p>
      </dgm:t>
    </dgm:pt>
    <dgm:pt modelId="{7553EE6F-C7D8-42A3-8B33-C2CDE8F41068}">
      <dgm:prSet phldrT="[Text]" custT="1"/>
      <dgm:spPr>
        <a:solidFill>
          <a:srgbClr val="C00000"/>
        </a:solidFill>
      </dgm:spPr>
      <dgm:t>
        <a:bodyPr/>
        <a:lstStyle/>
        <a:p>
          <a:r>
            <a:rPr lang="sr-Cyrl-RS" sz="2200" dirty="0"/>
            <a:t>ИЗЛАЗНИ УРЕЂАЈИ</a:t>
          </a:r>
          <a:endParaRPr lang="sr-Latn-RS" sz="2200" dirty="0"/>
        </a:p>
      </dgm:t>
    </dgm:pt>
    <dgm:pt modelId="{E47D73B8-73FD-47F9-897A-CC4120B30AAD}" type="parTrans" cxnId="{95281CD9-5B98-4027-BE69-692E73A94188}">
      <dgm:prSet/>
      <dgm:spPr/>
      <dgm:t>
        <a:bodyPr/>
        <a:lstStyle/>
        <a:p>
          <a:endParaRPr lang="sr-Latn-RS"/>
        </a:p>
      </dgm:t>
    </dgm:pt>
    <dgm:pt modelId="{2160DBAB-87A9-4DAA-AF00-06F7502F7AAD}" type="sibTrans" cxnId="{95281CD9-5B98-4027-BE69-692E73A94188}">
      <dgm:prSet/>
      <dgm:spPr/>
      <dgm:t>
        <a:bodyPr/>
        <a:lstStyle/>
        <a:p>
          <a:endParaRPr lang="sr-Latn-RS"/>
        </a:p>
      </dgm:t>
    </dgm:pt>
    <dgm:pt modelId="{EC393F13-11D2-4C74-BCC0-540B6F1AFD33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2200" dirty="0"/>
            <a:t>УЛАЗНИ УРЕЂАЈИ</a:t>
          </a:r>
          <a:endParaRPr lang="sr-Latn-RS" sz="2200" dirty="0"/>
        </a:p>
      </dgm:t>
    </dgm:pt>
    <dgm:pt modelId="{4F199E96-4C33-41C0-AEE0-9DB8EE9651E1}" type="parTrans" cxnId="{A26C8652-CD99-460F-A8B7-BFB1A01DEF00}">
      <dgm:prSet/>
      <dgm:spPr/>
      <dgm:t>
        <a:bodyPr/>
        <a:lstStyle/>
        <a:p>
          <a:endParaRPr lang="sr-Latn-RS"/>
        </a:p>
      </dgm:t>
    </dgm:pt>
    <dgm:pt modelId="{66C18BBD-F62C-4F6A-8D7E-48FC435DFA56}" type="sibTrans" cxnId="{A26C8652-CD99-460F-A8B7-BFB1A01DEF00}">
      <dgm:prSet/>
      <dgm:spPr/>
      <dgm:t>
        <a:bodyPr/>
        <a:lstStyle/>
        <a:p>
          <a:endParaRPr lang="sr-Latn-RS"/>
        </a:p>
      </dgm:t>
    </dgm:pt>
    <dgm:pt modelId="{E28AF75F-53D1-4877-A53F-77570B01BF0A}">
      <dgm:prSet phldrT="[Text]" custT="1"/>
      <dgm:spPr/>
      <dgm:t>
        <a:bodyPr/>
        <a:lstStyle/>
        <a:p>
          <a:r>
            <a:rPr lang="sr-Cyrl-RS" sz="2400" dirty="0"/>
            <a:t>ЦЕНТРАЛНИ УРЕЂАЈИ</a:t>
          </a:r>
          <a:endParaRPr lang="sr-Latn-RS" sz="2400" dirty="0"/>
        </a:p>
      </dgm:t>
    </dgm:pt>
    <dgm:pt modelId="{88585D65-14A0-426D-A42B-F3A2C610A246}" type="parTrans" cxnId="{77EB55D7-1929-488F-B05B-80A2C21330D7}">
      <dgm:prSet/>
      <dgm:spPr/>
      <dgm:t>
        <a:bodyPr/>
        <a:lstStyle/>
        <a:p>
          <a:endParaRPr lang="sr-Latn-RS"/>
        </a:p>
      </dgm:t>
    </dgm:pt>
    <dgm:pt modelId="{D70274ED-F272-408E-B22A-95B7FF8B6DE2}" type="sibTrans" cxnId="{77EB55D7-1929-488F-B05B-80A2C21330D7}">
      <dgm:prSet/>
      <dgm:spPr/>
      <dgm:t>
        <a:bodyPr/>
        <a:lstStyle/>
        <a:p>
          <a:endParaRPr lang="sr-Latn-RS"/>
        </a:p>
      </dgm:t>
    </dgm:pt>
    <dgm:pt modelId="{17182BEF-2FEE-4B06-8F21-5E687DB2BE9B}">
      <dgm:prSet custScaleX="135089" custRadScaleRad="116795" custRadScaleInc="-1583"/>
      <dgm:spPr/>
      <dgm:t>
        <a:bodyPr/>
        <a:lstStyle/>
        <a:p>
          <a:endParaRPr lang="en-US"/>
        </a:p>
      </dgm:t>
    </dgm:pt>
    <dgm:pt modelId="{EB3AAABE-9F76-44E4-BC60-C3D143BB36F1}" type="parTrans" cxnId="{D7B6FF6B-1D06-4D43-A01B-AC97BDDF25A7}">
      <dgm:prSet custLinFactY="200000" custLinFactNeighborX="-45329" custLinFactNeighborY="270447"/>
      <dgm:spPr/>
      <dgm:t>
        <a:bodyPr/>
        <a:lstStyle/>
        <a:p>
          <a:endParaRPr lang="sr-Latn-RS"/>
        </a:p>
      </dgm:t>
    </dgm:pt>
    <dgm:pt modelId="{E35CB0A6-D307-431D-B90F-E30ED747BC54}" type="sibTrans" cxnId="{D7B6FF6B-1D06-4D43-A01B-AC97BDDF25A7}">
      <dgm:prSet/>
      <dgm:spPr/>
      <dgm:t>
        <a:bodyPr/>
        <a:lstStyle/>
        <a:p>
          <a:endParaRPr lang="en-US"/>
        </a:p>
      </dgm:t>
    </dgm:pt>
    <dgm:pt modelId="{C405123E-B236-457B-951B-99063402D0E2}" type="pres">
      <dgm:prSet presAssocID="{22FBABDF-983C-4D69-AD21-9DB745B9400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4A9210-093E-4916-93D1-C9A9FDB01B39}" type="pres">
      <dgm:prSet presAssocID="{3F25DBE9-0371-43E2-AFF1-CD4468E738D5}" presName="centerShape" presStyleLbl="node0" presStyleIdx="0" presStyleCnt="1" custScaleX="238527" custScaleY="148570"/>
      <dgm:spPr/>
    </dgm:pt>
    <dgm:pt modelId="{10EDCFBF-311B-486A-93D1-F293B780141C}" type="pres">
      <dgm:prSet presAssocID="{A0C16F87-D388-4CC9-9644-C78DB30F3B96}" presName="parTrans" presStyleLbl="sibTrans2D1" presStyleIdx="0" presStyleCnt="4" custScaleX="397929" custLinFactY="200000" custLinFactNeighborX="-30328" custLinFactNeighborY="278924"/>
      <dgm:spPr/>
    </dgm:pt>
    <dgm:pt modelId="{36660C53-F665-42B3-AF0F-1431F6316F79}" type="pres">
      <dgm:prSet presAssocID="{A0C16F87-D388-4CC9-9644-C78DB30F3B96}" presName="connectorText" presStyleLbl="sibTrans2D1" presStyleIdx="0" presStyleCnt="4"/>
      <dgm:spPr/>
    </dgm:pt>
    <dgm:pt modelId="{07217FC7-4D6E-4D79-B49A-E2C25DBA8F54}" type="pres">
      <dgm:prSet presAssocID="{B04A0448-6D99-473B-A23B-E988F6B99FAC}" presName="node" presStyleLbl="node1" presStyleIdx="0" presStyleCnt="4" custScaleX="234513" custScaleY="94012" custRadScaleRad="116795" custRadScaleInc="-1583">
        <dgm:presLayoutVars>
          <dgm:bulletEnabled val="1"/>
        </dgm:presLayoutVars>
      </dgm:prSet>
      <dgm:spPr/>
    </dgm:pt>
    <dgm:pt modelId="{2D9F5E09-1B49-4176-AF76-56669D133A59}" type="pres">
      <dgm:prSet presAssocID="{E47D73B8-73FD-47F9-897A-CC4120B30AAD}" presName="parTrans" presStyleLbl="sibTrans2D1" presStyleIdx="1" presStyleCnt="4"/>
      <dgm:spPr/>
    </dgm:pt>
    <dgm:pt modelId="{CE62EF74-D445-4FB1-B12F-C47224BBF0D9}" type="pres">
      <dgm:prSet presAssocID="{E47D73B8-73FD-47F9-897A-CC4120B30AAD}" presName="connectorText" presStyleLbl="sibTrans2D1" presStyleIdx="1" presStyleCnt="4"/>
      <dgm:spPr/>
    </dgm:pt>
    <dgm:pt modelId="{DE0992B7-9BFA-463A-8D7F-A30F239D94D4}" type="pres">
      <dgm:prSet presAssocID="{7553EE6F-C7D8-42A3-8B33-C2CDE8F41068}" presName="node" presStyleLbl="node1" presStyleIdx="1" presStyleCnt="4" custScaleX="136972" custScaleY="130050" custRadScaleRad="175661" custRadScaleInc="3147">
        <dgm:presLayoutVars>
          <dgm:bulletEnabled val="1"/>
        </dgm:presLayoutVars>
      </dgm:prSet>
      <dgm:spPr/>
    </dgm:pt>
    <dgm:pt modelId="{8D44938C-08FC-42DD-BC76-E5FAB9BE4D9E}" type="pres">
      <dgm:prSet presAssocID="{4F199E96-4C33-41C0-AEE0-9DB8EE9651E1}" presName="parTrans" presStyleLbl="sibTrans2D1" presStyleIdx="2" presStyleCnt="4" custScaleX="370210" custLinFactY="-200000" custLinFactNeighborX="44996" custLinFactNeighborY="-270447"/>
      <dgm:spPr/>
    </dgm:pt>
    <dgm:pt modelId="{40BDDA6E-81F5-414A-A970-3711F16C8C64}" type="pres">
      <dgm:prSet presAssocID="{4F199E96-4C33-41C0-AEE0-9DB8EE9651E1}" presName="connectorText" presStyleLbl="sibTrans2D1" presStyleIdx="2" presStyleCnt="4"/>
      <dgm:spPr/>
    </dgm:pt>
    <dgm:pt modelId="{CBFFE82F-018F-414C-AA1F-16ED0B975156}" type="pres">
      <dgm:prSet presAssocID="{EC393F13-11D2-4C74-BCC0-540B6F1AFD33}" presName="node" presStyleLbl="node1" presStyleIdx="2" presStyleCnt="4" custScaleX="138618" custRadScaleRad="125440" custRadScaleInc="5510">
        <dgm:presLayoutVars>
          <dgm:bulletEnabled val="1"/>
        </dgm:presLayoutVars>
      </dgm:prSet>
      <dgm:spPr/>
    </dgm:pt>
    <dgm:pt modelId="{B7FC294E-5963-4504-9D02-FA92A3064D8B}" type="pres">
      <dgm:prSet presAssocID="{88585D65-14A0-426D-A42B-F3A2C610A246}" presName="parTrans" presStyleLbl="sibTrans2D1" presStyleIdx="3" presStyleCnt="4"/>
      <dgm:spPr/>
    </dgm:pt>
    <dgm:pt modelId="{2CB8DE21-8C88-4BAA-8E3B-885E3A356301}" type="pres">
      <dgm:prSet presAssocID="{88585D65-14A0-426D-A42B-F3A2C610A246}" presName="connectorText" presStyleLbl="sibTrans2D1" presStyleIdx="3" presStyleCnt="4"/>
      <dgm:spPr/>
    </dgm:pt>
    <dgm:pt modelId="{313B1C5F-7B3F-4C78-A386-B37FB00D37B3}" type="pres">
      <dgm:prSet presAssocID="{E28AF75F-53D1-4877-A53F-77570B01BF0A}" presName="node" presStyleLbl="node1" presStyleIdx="3" presStyleCnt="4" custScaleX="180287" custScaleY="128162" custRadScaleRad="183569" custRadScaleInc="7265">
        <dgm:presLayoutVars>
          <dgm:bulletEnabled val="1"/>
        </dgm:presLayoutVars>
      </dgm:prSet>
      <dgm:spPr/>
    </dgm:pt>
  </dgm:ptLst>
  <dgm:cxnLst>
    <dgm:cxn modelId="{76FC4D1B-3E8D-46C9-948C-13008FACFD0B}" type="presOf" srcId="{88585D65-14A0-426D-A42B-F3A2C610A246}" destId="{B7FC294E-5963-4504-9D02-FA92A3064D8B}" srcOrd="0" destOrd="0" presId="urn:microsoft.com/office/officeart/2005/8/layout/radial5"/>
    <dgm:cxn modelId="{C607132E-D5CF-4A5D-AB08-E747E980E237}" type="presOf" srcId="{7553EE6F-C7D8-42A3-8B33-C2CDE8F41068}" destId="{DE0992B7-9BFA-463A-8D7F-A30F239D94D4}" srcOrd="0" destOrd="0" presId="urn:microsoft.com/office/officeart/2005/8/layout/radial5"/>
    <dgm:cxn modelId="{D7B6FF6B-1D06-4D43-A01B-AC97BDDF25A7}" srcId="{22FBABDF-983C-4D69-AD21-9DB745B94002}" destId="{17182BEF-2FEE-4B06-8F21-5E687DB2BE9B}" srcOrd="1" destOrd="0" parTransId="{EB3AAABE-9F76-44E4-BC60-C3D143BB36F1}" sibTransId="{E35CB0A6-D307-431D-B90F-E30ED747BC54}"/>
    <dgm:cxn modelId="{54E1406C-F0C1-429F-A926-D6AA38EE1366}" type="presOf" srcId="{4F199E96-4C33-41C0-AEE0-9DB8EE9651E1}" destId="{8D44938C-08FC-42DD-BC76-E5FAB9BE4D9E}" srcOrd="0" destOrd="0" presId="urn:microsoft.com/office/officeart/2005/8/layout/radial5"/>
    <dgm:cxn modelId="{A26C8652-CD99-460F-A8B7-BFB1A01DEF00}" srcId="{3F25DBE9-0371-43E2-AFF1-CD4468E738D5}" destId="{EC393F13-11D2-4C74-BCC0-540B6F1AFD33}" srcOrd="2" destOrd="0" parTransId="{4F199E96-4C33-41C0-AEE0-9DB8EE9651E1}" sibTransId="{66C18BBD-F62C-4F6A-8D7E-48FC435DFA56}"/>
    <dgm:cxn modelId="{8285D572-5EFA-4CB6-B7AC-DBA5A1F89442}" type="presOf" srcId="{A0C16F87-D388-4CC9-9644-C78DB30F3B96}" destId="{10EDCFBF-311B-486A-93D1-F293B780141C}" srcOrd="0" destOrd="0" presId="urn:microsoft.com/office/officeart/2005/8/layout/radial5"/>
    <dgm:cxn modelId="{2E17F354-6F8F-4D0E-A222-274DD5D50C92}" type="presOf" srcId="{22FBABDF-983C-4D69-AD21-9DB745B94002}" destId="{C405123E-B236-457B-951B-99063402D0E2}" srcOrd="0" destOrd="0" presId="urn:microsoft.com/office/officeart/2005/8/layout/radial5"/>
    <dgm:cxn modelId="{EB649377-20FF-4FA6-BD98-60B57C8B45DD}" type="presOf" srcId="{4F199E96-4C33-41C0-AEE0-9DB8EE9651E1}" destId="{40BDDA6E-81F5-414A-A970-3711F16C8C64}" srcOrd="1" destOrd="0" presId="urn:microsoft.com/office/officeart/2005/8/layout/radial5"/>
    <dgm:cxn modelId="{1A9E9E57-B970-4C5B-9005-D8498FFD8C65}" type="presOf" srcId="{EC393F13-11D2-4C74-BCC0-540B6F1AFD33}" destId="{CBFFE82F-018F-414C-AA1F-16ED0B975156}" srcOrd="0" destOrd="0" presId="urn:microsoft.com/office/officeart/2005/8/layout/radial5"/>
    <dgm:cxn modelId="{7F570691-A0A6-42D8-ABCB-39CA71E24C9D}" type="presOf" srcId="{3F25DBE9-0371-43E2-AFF1-CD4468E738D5}" destId="{754A9210-093E-4916-93D1-C9A9FDB01B39}" srcOrd="0" destOrd="0" presId="urn:microsoft.com/office/officeart/2005/8/layout/radial5"/>
    <dgm:cxn modelId="{78DB19B6-ED4B-459A-9F48-58578BF68E89}" srcId="{22FBABDF-983C-4D69-AD21-9DB745B94002}" destId="{3F25DBE9-0371-43E2-AFF1-CD4468E738D5}" srcOrd="0" destOrd="0" parTransId="{8870BFD8-F0D6-4DB8-9301-77FD65546736}" sibTransId="{CD2EDD5A-91FF-4E81-AB89-C76A8043406B}"/>
    <dgm:cxn modelId="{72EA2BBA-75CA-4BFE-8FAE-F6E8DC3BD8A1}" type="presOf" srcId="{E47D73B8-73FD-47F9-897A-CC4120B30AAD}" destId="{2D9F5E09-1B49-4176-AF76-56669D133A59}" srcOrd="0" destOrd="0" presId="urn:microsoft.com/office/officeart/2005/8/layout/radial5"/>
    <dgm:cxn modelId="{3F6ECBBE-B838-4C7E-B13A-9C774056F931}" type="presOf" srcId="{E28AF75F-53D1-4877-A53F-77570B01BF0A}" destId="{313B1C5F-7B3F-4C78-A386-B37FB00D37B3}" srcOrd="0" destOrd="0" presId="urn:microsoft.com/office/officeart/2005/8/layout/radial5"/>
    <dgm:cxn modelId="{C3F9B1C7-ECF1-4DD3-BE36-3D026E7C4C71}" srcId="{3F25DBE9-0371-43E2-AFF1-CD4468E738D5}" destId="{B04A0448-6D99-473B-A23B-E988F6B99FAC}" srcOrd="0" destOrd="0" parTransId="{A0C16F87-D388-4CC9-9644-C78DB30F3B96}" sibTransId="{78C62C49-A6C0-4859-B132-923CD9AB70D2}"/>
    <dgm:cxn modelId="{6D0B3FCA-639E-4050-BF97-FE0842BEB4B1}" type="presOf" srcId="{B04A0448-6D99-473B-A23B-E988F6B99FAC}" destId="{07217FC7-4D6E-4D79-B49A-E2C25DBA8F54}" srcOrd="0" destOrd="0" presId="urn:microsoft.com/office/officeart/2005/8/layout/radial5"/>
    <dgm:cxn modelId="{5A9C50CD-862D-4D1A-9CEB-80C9D297CE82}" type="presOf" srcId="{88585D65-14A0-426D-A42B-F3A2C610A246}" destId="{2CB8DE21-8C88-4BAA-8E3B-885E3A356301}" srcOrd="1" destOrd="0" presId="urn:microsoft.com/office/officeart/2005/8/layout/radial5"/>
    <dgm:cxn modelId="{0B3595CF-47B5-4EBC-9E61-671BAE7379A5}" type="presOf" srcId="{A0C16F87-D388-4CC9-9644-C78DB30F3B96}" destId="{36660C53-F665-42B3-AF0F-1431F6316F79}" srcOrd="1" destOrd="0" presId="urn:microsoft.com/office/officeart/2005/8/layout/radial5"/>
    <dgm:cxn modelId="{77EB55D7-1929-488F-B05B-80A2C21330D7}" srcId="{3F25DBE9-0371-43E2-AFF1-CD4468E738D5}" destId="{E28AF75F-53D1-4877-A53F-77570B01BF0A}" srcOrd="3" destOrd="0" parTransId="{88585D65-14A0-426D-A42B-F3A2C610A246}" sibTransId="{D70274ED-F272-408E-B22A-95B7FF8B6DE2}"/>
    <dgm:cxn modelId="{95281CD9-5B98-4027-BE69-692E73A94188}" srcId="{3F25DBE9-0371-43E2-AFF1-CD4468E738D5}" destId="{7553EE6F-C7D8-42A3-8B33-C2CDE8F41068}" srcOrd="1" destOrd="0" parTransId="{E47D73B8-73FD-47F9-897A-CC4120B30AAD}" sibTransId="{2160DBAB-87A9-4DAA-AF00-06F7502F7AAD}"/>
    <dgm:cxn modelId="{46EEB7EB-8D55-4538-AB3D-FA878B5EEA4B}" type="presOf" srcId="{E47D73B8-73FD-47F9-897A-CC4120B30AAD}" destId="{CE62EF74-D445-4FB1-B12F-C47224BBF0D9}" srcOrd="1" destOrd="0" presId="urn:microsoft.com/office/officeart/2005/8/layout/radial5"/>
    <dgm:cxn modelId="{071444DD-7871-4DBF-8408-9E7C44E9E8A2}" type="presParOf" srcId="{C405123E-B236-457B-951B-99063402D0E2}" destId="{754A9210-093E-4916-93D1-C9A9FDB01B39}" srcOrd="0" destOrd="0" presId="urn:microsoft.com/office/officeart/2005/8/layout/radial5"/>
    <dgm:cxn modelId="{7CC6857C-0E97-424D-9231-2EE84C2A5F39}" type="presParOf" srcId="{C405123E-B236-457B-951B-99063402D0E2}" destId="{10EDCFBF-311B-486A-93D1-F293B780141C}" srcOrd="1" destOrd="0" presId="urn:microsoft.com/office/officeart/2005/8/layout/radial5"/>
    <dgm:cxn modelId="{66CE92A2-BBEC-484C-9481-FEB9E745917D}" type="presParOf" srcId="{10EDCFBF-311B-486A-93D1-F293B780141C}" destId="{36660C53-F665-42B3-AF0F-1431F6316F79}" srcOrd="0" destOrd="0" presId="urn:microsoft.com/office/officeart/2005/8/layout/radial5"/>
    <dgm:cxn modelId="{D46B201F-4E87-4387-9530-182DA8A1E294}" type="presParOf" srcId="{C405123E-B236-457B-951B-99063402D0E2}" destId="{07217FC7-4D6E-4D79-B49A-E2C25DBA8F54}" srcOrd="2" destOrd="0" presId="urn:microsoft.com/office/officeart/2005/8/layout/radial5"/>
    <dgm:cxn modelId="{C37F6797-5B0F-4C07-A5C4-76F009CDA1BD}" type="presParOf" srcId="{C405123E-B236-457B-951B-99063402D0E2}" destId="{2D9F5E09-1B49-4176-AF76-56669D133A59}" srcOrd="3" destOrd="0" presId="urn:microsoft.com/office/officeart/2005/8/layout/radial5"/>
    <dgm:cxn modelId="{9B4318B4-5651-4172-B944-B1879E6117E2}" type="presParOf" srcId="{2D9F5E09-1B49-4176-AF76-56669D133A59}" destId="{CE62EF74-D445-4FB1-B12F-C47224BBF0D9}" srcOrd="0" destOrd="0" presId="urn:microsoft.com/office/officeart/2005/8/layout/radial5"/>
    <dgm:cxn modelId="{B6E530C9-128C-4DCA-A09C-8AE7AB9D1E74}" type="presParOf" srcId="{C405123E-B236-457B-951B-99063402D0E2}" destId="{DE0992B7-9BFA-463A-8D7F-A30F239D94D4}" srcOrd="4" destOrd="0" presId="urn:microsoft.com/office/officeart/2005/8/layout/radial5"/>
    <dgm:cxn modelId="{3E7C95E4-0204-4834-BF4D-29F7BCEBF2BB}" type="presParOf" srcId="{C405123E-B236-457B-951B-99063402D0E2}" destId="{8D44938C-08FC-42DD-BC76-E5FAB9BE4D9E}" srcOrd="5" destOrd="0" presId="urn:microsoft.com/office/officeart/2005/8/layout/radial5"/>
    <dgm:cxn modelId="{D36E5630-4FBE-45A2-8A98-C22D69084685}" type="presParOf" srcId="{8D44938C-08FC-42DD-BC76-E5FAB9BE4D9E}" destId="{40BDDA6E-81F5-414A-A970-3711F16C8C64}" srcOrd="0" destOrd="0" presId="urn:microsoft.com/office/officeart/2005/8/layout/radial5"/>
    <dgm:cxn modelId="{F466F00D-F7AD-4226-9F71-346935E6B029}" type="presParOf" srcId="{C405123E-B236-457B-951B-99063402D0E2}" destId="{CBFFE82F-018F-414C-AA1F-16ED0B975156}" srcOrd="6" destOrd="0" presId="urn:microsoft.com/office/officeart/2005/8/layout/radial5"/>
    <dgm:cxn modelId="{C56CC21B-F8B4-4628-A47A-6D5A8D9F6421}" type="presParOf" srcId="{C405123E-B236-457B-951B-99063402D0E2}" destId="{B7FC294E-5963-4504-9D02-FA92A3064D8B}" srcOrd="7" destOrd="0" presId="urn:microsoft.com/office/officeart/2005/8/layout/radial5"/>
    <dgm:cxn modelId="{450A5F8C-736B-4786-A614-EE2B2D1D99D3}" type="presParOf" srcId="{B7FC294E-5963-4504-9D02-FA92A3064D8B}" destId="{2CB8DE21-8C88-4BAA-8E3B-885E3A356301}" srcOrd="0" destOrd="0" presId="urn:microsoft.com/office/officeart/2005/8/layout/radial5"/>
    <dgm:cxn modelId="{CB1D6204-8D77-4511-B9DC-1865C00B7E15}" type="presParOf" srcId="{C405123E-B236-457B-951B-99063402D0E2}" destId="{313B1C5F-7B3F-4C78-A386-B37FB00D37B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B3927-469F-4370-BE61-D1A3337C05BB}">
      <dsp:nvSpPr>
        <dsp:cNvPr id="0" name=""/>
        <dsp:cNvSpPr/>
      </dsp:nvSpPr>
      <dsp:spPr>
        <a:xfrm>
          <a:off x="0" y="0"/>
          <a:ext cx="81280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b="1" kern="1200"/>
            <a:t>HARDWARE</a:t>
          </a:r>
          <a:endParaRPr lang="sr-Latn-RS" sz="6500" kern="1200" dirty="0"/>
        </a:p>
      </dsp:txBody>
      <dsp:txXfrm>
        <a:off x="76105" y="76105"/>
        <a:ext cx="7975790" cy="1406815"/>
      </dsp:txXfrm>
    </dsp:sp>
    <dsp:sp modelId="{254280E5-E494-442C-815C-7DC8E2CA2E28}">
      <dsp:nvSpPr>
        <dsp:cNvPr id="0" name=""/>
        <dsp:cNvSpPr/>
      </dsp:nvSpPr>
      <dsp:spPr>
        <a:xfrm>
          <a:off x="0" y="2622439"/>
          <a:ext cx="81280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b="1" kern="1200"/>
            <a:t>SOFTWARE</a:t>
          </a:r>
          <a:endParaRPr lang="sr-Latn-RS" sz="6500" kern="1200" dirty="0"/>
        </a:p>
      </dsp:txBody>
      <dsp:txXfrm>
        <a:off x="76105" y="2698544"/>
        <a:ext cx="797579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A9210-093E-4916-93D1-C9A9FDB01B39}">
      <dsp:nvSpPr>
        <dsp:cNvPr id="0" name=""/>
        <dsp:cNvSpPr/>
      </dsp:nvSpPr>
      <dsp:spPr>
        <a:xfrm>
          <a:off x="3470581" y="1889370"/>
          <a:ext cx="3931395" cy="2448726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200" kern="1200" dirty="0"/>
            <a:t>HARDWARE</a:t>
          </a:r>
        </a:p>
      </dsp:txBody>
      <dsp:txXfrm>
        <a:off x="4046320" y="2247978"/>
        <a:ext cx="2779917" cy="1731510"/>
      </dsp:txXfrm>
    </dsp:sp>
    <dsp:sp modelId="{10EDCFBF-311B-486A-93D1-F293B780141C}">
      <dsp:nvSpPr>
        <dsp:cNvPr id="0" name=""/>
        <dsp:cNvSpPr/>
      </dsp:nvSpPr>
      <dsp:spPr>
        <a:xfrm rot="16150698">
          <a:off x="5003213" y="4128187"/>
          <a:ext cx="716991" cy="560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400" kern="1200"/>
        </a:p>
      </dsp:txBody>
      <dsp:txXfrm rot="10800000">
        <a:off x="5088476" y="4324313"/>
        <a:ext cx="548875" cy="336233"/>
      </dsp:txXfrm>
    </dsp:sp>
    <dsp:sp modelId="{07217FC7-4D6E-4D79-B49A-E2C25DBA8F54}">
      <dsp:nvSpPr>
        <dsp:cNvPr id="0" name=""/>
        <dsp:cNvSpPr/>
      </dsp:nvSpPr>
      <dsp:spPr>
        <a:xfrm>
          <a:off x="3470114" y="0"/>
          <a:ext cx="3865236" cy="1549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>
              <a:solidFill>
                <a:schemeClr val="bg1"/>
              </a:solidFill>
            </a:rPr>
            <a:t>СП</a:t>
          </a:r>
          <a:r>
            <a:rPr lang="ru-RU" sz="2400" kern="1200" dirty="0">
              <a:solidFill>
                <a:schemeClr val="bg1"/>
              </a:solidFill>
            </a:rPr>
            <a:t>ОЉАШЊЕ МЕМОРИЈЕ </a:t>
          </a:r>
          <a:r>
            <a:rPr lang="ru-RU" sz="2000" kern="1200" dirty="0">
              <a:solidFill>
                <a:schemeClr val="bg1"/>
              </a:solidFill>
            </a:rPr>
            <a:t>(УРЕЂАЈИ ЗА СКЛАДИШТЕЊЕ </a:t>
          </a:r>
          <a:r>
            <a:rPr lang="sr-Cyrl-RS" sz="2000" kern="1200" dirty="0">
              <a:solidFill>
                <a:schemeClr val="bg1"/>
              </a:solidFill>
            </a:rPr>
            <a:t>П</a:t>
          </a:r>
          <a:r>
            <a:rPr lang="ru-RU" sz="2000" kern="1200" dirty="0">
              <a:solidFill>
                <a:schemeClr val="bg1"/>
              </a:solidFill>
            </a:rPr>
            <a:t>ОДАТАКА)</a:t>
          </a:r>
          <a:endParaRPr lang="sr-Latn-RS" sz="2000" kern="1200" dirty="0">
            <a:solidFill>
              <a:schemeClr val="bg1"/>
            </a:solidFill>
          </a:endParaRPr>
        </a:p>
      </dsp:txBody>
      <dsp:txXfrm>
        <a:off x="4036165" y="226919"/>
        <a:ext cx="2733134" cy="1095665"/>
      </dsp:txXfrm>
    </dsp:sp>
    <dsp:sp modelId="{2D9F5E09-1B49-4176-AF76-56669D133A59}">
      <dsp:nvSpPr>
        <dsp:cNvPr id="0" name=""/>
        <dsp:cNvSpPr/>
      </dsp:nvSpPr>
      <dsp:spPr>
        <a:xfrm rot="87259">
          <a:off x="7589052" y="2893969"/>
          <a:ext cx="454933" cy="560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400" kern="1200"/>
        </a:p>
      </dsp:txBody>
      <dsp:txXfrm>
        <a:off x="7589074" y="3004314"/>
        <a:ext cx="318453" cy="336233"/>
      </dsp:txXfrm>
    </dsp:sp>
    <dsp:sp modelId="{DE0992B7-9BFA-463A-8D7F-A30F239D94D4}">
      <dsp:nvSpPr>
        <dsp:cNvPr id="0" name=""/>
        <dsp:cNvSpPr/>
      </dsp:nvSpPr>
      <dsp:spPr>
        <a:xfrm>
          <a:off x="8258031" y="2142289"/>
          <a:ext cx="2257568" cy="214348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ИЗЛАЗНИ УРЕЂАЈИ</a:t>
          </a:r>
          <a:endParaRPr lang="sr-Latn-RS" sz="2200" kern="1200" dirty="0"/>
        </a:p>
      </dsp:txBody>
      <dsp:txXfrm>
        <a:off x="8588644" y="2456194"/>
        <a:ext cx="1596342" cy="1515670"/>
      </dsp:txXfrm>
    </dsp:sp>
    <dsp:sp modelId="{8D44938C-08FC-42DD-BC76-E5FAB9BE4D9E}">
      <dsp:nvSpPr>
        <dsp:cNvPr id="0" name=""/>
        <dsp:cNvSpPr/>
      </dsp:nvSpPr>
      <dsp:spPr>
        <a:xfrm rot="5584094">
          <a:off x="5146092" y="1562429"/>
          <a:ext cx="573400" cy="560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400" kern="1200"/>
        </a:p>
      </dsp:txBody>
      <dsp:txXfrm rot="10800000">
        <a:off x="5234649" y="1590568"/>
        <a:ext cx="405284" cy="336233"/>
      </dsp:txXfrm>
    </dsp:sp>
    <dsp:sp modelId="{CBFFE82F-018F-414C-AA1F-16ED0B975156}">
      <dsp:nvSpPr>
        <dsp:cNvPr id="0" name=""/>
        <dsp:cNvSpPr/>
      </dsp:nvSpPr>
      <dsp:spPr>
        <a:xfrm>
          <a:off x="4168555" y="4628616"/>
          <a:ext cx="2284697" cy="164819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УЛАЗНИ УРЕЂАЈИ</a:t>
          </a:r>
          <a:endParaRPr lang="sr-Latn-RS" sz="2200" kern="1200" dirty="0"/>
        </a:p>
      </dsp:txBody>
      <dsp:txXfrm>
        <a:off x="4503141" y="4869989"/>
        <a:ext cx="1615525" cy="1165451"/>
      </dsp:txXfrm>
    </dsp:sp>
    <dsp:sp modelId="{B7FC294E-5963-4504-9D02-FA92A3064D8B}">
      <dsp:nvSpPr>
        <dsp:cNvPr id="0" name=""/>
        <dsp:cNvSpPr/>
      </dsp:nvSpPr>
      <dsp:spPr>
        <a:xfrm rot="11010200">
          <a:off x="3094251" y="2698513"/>
          <a:ext cx="272931" cy="560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400" kern="1200"/>
        </a:p>
      </dsp:txBody>
      <dsp:txXfrm rot="10800000">
        <a:off x="3176053" y="2813092"/>
        <a:ext cx="191052" cy="336233"/>
      </dsp:txXfrm>
    </dsp:sp>
    <dsp:sp modelId="{313B1C5F-7B3F-4C78-A386-B37FB00D37B3}">
      <dsp:nvSpPr>
        <dsp:cNvPr id="0" name=""/>
        <dsp:cNvSpPr/>
      </dsp:nvSpPr>
      <dsp:spPr>
        <a:xfrm>
          <a:off x="0" y="1815696"/>
          <a:ext cx="2971485" cy="21123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ЦЕНТРАЛНИ УРЕЂАЈИ</a:t>
          </a:r>
          <a:endParaRPr lang="sr-Latn-RS" sz="2400" kern="1200" dirty="0"/>
        </a:p>
      </dsp:txBody>
      <dsp:txXfrm>
        <a:off x="435164" y="2125044"/>
        <a:ext cx="2101157" cy="1493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133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022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2B4BF96C-ABDA-4557-9D0E-B148918246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9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7" y="1600200"/>
            <a:ext cx="11387667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167" y="3925889"/>
            <a:ext cx="11387667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5BE4953A-8477-4E31-BEB6-FA0AB90E5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419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5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0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0275-C052-4C2D-B493-204AA1D72E6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11E8-5FF8-4FB3-A197-264C557C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5424" y="270204"/>
            <a:ext cx="10363200" cy="1736725"/>
          </a:xfrm>
        </p:spPr>
        <p:txBody>
          <a:bodyPr>
            <a:normAutofit/>
          </a:bodyPr>
          <a:lstStyle/>
          <a:p>
            <a:r>
              <a:rPr lang="sr-Cyrl-CS" sz="5000" b="1" dirty="0"/>
              <a:t>ОСНОВНИ ДЕЛОВИ РАЧУНАРА</a:t>
            </a:r>
            <a:endParaRPr lang="en-US" sz="5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7435" y="3356992"/>
            <a:ext cx="10274300" cy="1752600"/>
          </a:xfrm>
        </p:spPr>
        <p:txBody>
          <a:bodyPr/>
          <a:lstStyle/>
          <a:p>
            <a:r>
              <a:rPr lang="sr-Cyrl-CS" dirty="0"/>
              <a:t>ИНФОРМАТИКА  И  РАЧУНАРСТВО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49" y="2416504"/>
            <a:ext cx="6269934" cy="44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r-Latn-CS" b="1" dirty="0"/>
              <a:t>MEMO</a:t>
            </a:r>
            <a:r>
              <a:rPr lang="sr-Cyrl-RS" b="1" dirty="0"/>
              <a:t>РИЈ</a:t>
            </a:r>
            <a:r>
              <a:rPr lang="sr-Latn-CS" b="1" dirty="0"/>
              <a:t>A</a:t>
            </a:r>
            <a:endParaRPr lang="en-US" b="1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217727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/>
              <a:t>ДЕО РАЧУНАРА У КОМЕ СЕ ЧУВАЈУ ПОДАЦИ</a:t>
            </a:r>
          </a:p>
          <a:p>
            <a:pPr>
              <a:defRPr/>
            </a:pPr>
            <a:r>
              <a:rPr lang="ru-RU" sz="3600" dirty="0"/>
              <a:t>Подаци у меморији се чувају у </a:t>
            </a:r>
            <a:r>
              <a:rPr lang="ru-RU" sz="3800" b="1" dirty="0">
                <a:solidFill>
                  <a:srgbClr val="C00000"/>
                </a:solidFill>
              </a:rPr>
              <a:t>БИНАРНОМ ОБЛИКУ</a:t>
            </a:r>
            <a:r>
              <a:rPr lang="ru-RU" sz="3600" dirty="0"/>
              <a:t>, односно у облику нула и јединица</a:t>
            </a:r>
          </a:p>
          <a:p>
            <a:pPr>
              <a:defRPr/>
            </a:pPr>
            <a:r>
              <a:rPr lang="ru-RU" sz="3600" dirty="0"/>
              <a:t>Сви програми, текстови, слике, музика записују се помоћу низа 0 и 1</a:t>
            </a:r>
          </a:p>
          <a:p>
            <a:pPr marL="0" indent="0">
              <a:buNone/>
              <a:defRPr/>
            </a:pPr>
            <a:endParaRPr lang="ru-RU" sz="3600" dirty="0"/>
          </a:p>
          <a:p>
            <a:endParaRPr lang="sr-Latn-R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45" y="4755381"/>
            <a:ext cx="3808700" cy="17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8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94621" cy="1618054"/>
          </a:xfrm>
        </p:spPr>
        <p:txBody>
          <a:bodyPr/>
          <a:lstStyle/>
          <a:p>
            <a:pPr algn="ctr"/>
            <a:r>
              <a:rPr lang="sr-Cyrl-CS" sz="4000" b="1" dirty="0"/>
              <a:t>Капацитет </a:t>
            </a:r>
            <a:r>
              <a:rPr lang="ru-RU" sz="4000" b="1" dirty="0"/>
              <a:t>меморије</a:t>
            </a:r>
            <a:r>
              <a:rPr lang="sr-Cyrl-CS" sz="4000" b="1" dirty="0"/>
              <a:t> је</a:t>
            </a:r>
            <a:r>
              <a:rPr lang="en-GB" sz="4000" b="1" dirty="0"/>
              <a:t> </a:t>
            </a:r>
            <a:r>
              <a:rPr lang="sr-Cyrl-CS" sz="4000" b="1" dirty="0"/>
              <a:t>количина података која може бити запамћена</a:t>
            </a:r>
            <a:r>
              <a:rPr lang="sr-Cyrl-CS" sz="4000" b="1" dirty="0">
                <a:solidFill>
                  <a:srgbClr val="FF0000"/>
                </a:solidFill>
              </a:rPr>
              <a:t>.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70781" y="2331379"/>
            <a:ext cx="702254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r-Cyrl-CS" sz="3500" b="1" dirty="0"/>
              <a:t>Мери</a:t>
            </a:r>
            <a:r>
              <a:rPr lang="sr-Cyrl-CS" sz="2800" dirty="0"/>
              <a:t> </a:t>
            </a:r>
            <a:r>
              <a:rPr lang="en-GB" sz="3500" b="1" dirty="0"/>
              <a:t>c</a:t>
            </a:r>
            <a:r>
              <a:rPr lang="sr-Cyrl-CS" sz="3500" b="1" dirty="0"/>
              <a:t>е</a:t>
            </a:r>
            <a:r>
              <a:rPr lang="en-GB" sz="3500" b="1" dirty="0"/>
              <a:t> </a:t>
            </a:r>
            <a:r>
              <a:rPr lang="sr-Cyrl-CS" sz="3500" b="1" dirty="0"/>
              <a:t>количина података која може бити запамћена</a:t>
            </a:r>
            <a:r>
              <a:rPr lang="sr-Cyrl-CS" sz="3500" b="1" dirty="0">
                <a:solidFill>
                  <a:srgbClr val="FF0000"/>
                </a:solidFill>
              </a:rPr>
              <a:t>.</a:t>
            </a:r>
            <a:endParaRPr lang="en-GB" sz="3500" b="1" dirty="0">
              <a:solidFill>
                <a:srgbClr val="FF0000"/>
              </a:solidFill>
            </a:endParaRPr>
          </a:p>
          <a:p>
            <a:pPr eaLnBrk="1" hangingPunct="1"/>
            <a:endParaRPr lang="en-GB" sz="2800" dirty="0">
              <a:solidFill>
                <a:srgbClr val="FF0000"/>
              </a:solidFill>
            </a:endParaRPr>
          </a:p>
          <a:p>
            <a:pPr eaLnBrk="1" hangingPunct="1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170" name="Picture 2" descr="Rezultat slika za 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86" y="-1572293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тати слика за ram mem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21" y="2233077"/>
            <a:ext cx="4726379" cy="41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5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 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3375"/>
            <a:ext cx="10972800" cy="5722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/>
              <a:t>Најмања количина података која се може сместити у једну ћелију јесте </a:t>
            </a:r>
            <a:r>
              <a:rPr lang="sr-Latn-C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ru-RU" sz="3600" dirty="0"/>
              <a:t>скраћеница од </a:t>
            </a:r>
            <a:r>
              <a:rPr lang="sr-Latn-C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</a:t>
            </a:r>
            <a:r>
              <a:rPr lang="sr-Latn-CS" sz="4800" dirty="0"/>
              <a:t>nary digi</a:t>
            </a:r>
            <a:r>
              <a:rPr lang="sr-Latn-C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sr-Latn-CS" sz="4800" dirty="0"/>
              <a:t> </a:t>
            </a:r>
            <a:r>
              <a:rPr lang="ru-RU" sz="3600" dirty="0"/>
              <a:t>– </a:t>
            </a:r>
          </a:p>
          <a:p>
            <a:pPr marL="0" indent="0">
              <a:buNone/>
              <a:defRPr/>
            </a:pPr>
            <a:r>
              <a:rPr lang="ru-RU" sz="3600" dirty="0"/>
              <a:t>бинарна цифра, 0 или 1</a:t>
            </a:r>
            <a:endParaRPr lang="sr-Latn-CS" sz="3600" dirty="0"/>
          </a:p>
          <a:p>
            <a:pPr eaLnBrk="1" hangingPunct="1">
              <a:buFontTx/>
              <a:buNone/>
              <a:defRPr/>
            </a:pPr>
            <a:endParaRPr lang="sr-Latn-CS" dirty="0"/>
          </a:p>
        </p:txBody>
      </p:sp>
      <p:grpSp>
        <p:nvGrpSpPr>
          <p:cNvPr id="99332" name="Group 4"/>
          <p:cNvGrpSpPr>
            <a:grpSpLocks/>
          </p:cNvGrpSpPr>
          <p:nvPr/>
        </p:nvGrpSpPr>
        <p:grpSpPr bwMode="auto">
          <a:xfrm>
            <a:off x="1484416" y="4455855"/>
            <a:ext cx="8241475" cy="1147852"/>
            <a:chOff x="1105" y="2448"/>
            <a:chExt cx="2255" cy="384"/>
          </a:xfrm>
        </p:grpSpPr>
        <p:grpSp>
          <p:nvGrpSpPr>
            <p:cNvPr id="32786" name="Group 5"/>
            <p:cNvGrpSpPr>
              <a:grpSpLocks/>
            </p:cNvGrpSpPr>
            <p:nvPr/>
          </p:nvGrpSpPr>
          <p:grpSpPr bwMode="auto">
            <a:xfrm>
              <a:off x="1105" y="2544"/>
              <a:ext cx="911" cy="288"/>
              <a:chOff x="1105" y="2544"/>
              <a:chExt cx="911" cy="288"/>
            </a:xfrm>
          </p:grpSpPr>
          <p:sp>
            <p:nvSpPr>
              <p:cNvPr id="32790" name="Rectangle 6"/>
              <p:cNvSpPr>
                <a:spLocks noChangeArrowheads="1"/>
              </p:cNvSpPr>
              <p:nvPr/>
            </p:nvSpPr>
            <p:spPr bwMode="auto">
              <a:xfrm>
                <a:off x="1824" y="2544"/>
                <a:ext cx="19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32791" name="Text Box 7"/>
              <p:cNvSpPr txBox="1">
                <a:spLocks noChangeArrowheads="1"/>
              </p:cNvSpPr>
              <p:nvPr/>
            </p:nvSpPr>
            <p:spPr bwMode="auto">
              <a:xfrm>
                <a:off x="1105" y="2544"/>
                <a:ext cx="62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sr-Cyrl-RS" sz="2400" dirty="0">
                    <a:latin typeface="Times_Lat"/>
                  </a:rPr>
                  <a:t>ћ</a:t>
                </a:r>
                <a:r>
                  <a:rPr lang="en-US" sz="2400" dirty="0">
                    <a:latin typeface="Times_Lat"/>
                  </a:rPr>
                  <a:t>e</a:t>
                </a:r>
                <a:r>
                  <a:rPr lang="sr-Cyrl-RS" sz="2400" dirty="0">
                    <a:latin typeface="Times_Lat"/>
                  </a:rPr>
                  <a:t>лија</a:t>
                </a:r>
                <a:endParaRPr lang="en-US" sz="2400" dirty="0">
                  <a:latin typeface="Times_Lat"/>
                </a:endParaRPr>
              </a:p>
            </p:txBody>
          </p:sp>
        </p:grpSp>
        <p:grpSp>
          <p:nvGrpSpPr>
            <p:cNvPr id="32787" name="Group 8"/>
            <p:cNvGrpSpPr>
              <a:grpSpLocks/>
            </p:cNvGrpSpPr>
            <p:nvPr/>
          </p:nvGrpSpPr>
          <p:grpSpPr bwMode="auto">
            <a:xfrm>
              <a:off x="2016" y="2448"/>
              <a:ext cx="1344" cy="340"/>
              <a:chOff x="2016" y="2448"/>
              <a:chExt cx="1344" cy="340"/>
            </a:xfrm>
          </p:grpSpPr>
          <p:sp>
            <p:nvSpPr>
              <p:cNvPr id="32788" name="Text Box 9"/>
              <p:cNvSpPr txBox="1">
                <a:spLocks noChangeArrowheads="1"/>
              </p:cNvSpPr>
              <p:nvPr/>
            </p:nvSpPr>
            <p:spPr bwMode="auto">
              <a:xfrm>
                <a:off x="2160" y="2544"/>
                <a:ext cx="1200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{0,1} - bit </a:t>
                </a:r>
              </a:p>
            </p:txBody>
          </p:sp>
          <p:sp>
            <p:nvSpPr>
              <p:cNvPr id="32789" name="Freeform 10"/>
              <p:cNvSpPr>
                <a:spLocks/>
              </p:cNvSpPr>
              <p:nvPr/>
            </p:nvSpPr>
            <p:spPr bwMode="auto">
              <a:xfrm>
                <a:off x="2016" y="2448"/>
                <a:ext cx="560" cy="144"/>
              </a:xfrm>
              <a:custGeom>
                <a:avLst/>
                <a:gdLst>
                  <a:gd name="T0" fmla="*/ 528 w 560"/>
                  <a:gd name="T1" fmla="*/ 144 h 144"/>
                  <a:gd name="T2" fmla="*/ 528 w 560"/>
                  <a:gd name="T3" fmla="*/ 48 h 144"/>
                  <a:gd name="T4" fmla="*/ 336 w 560"/>
                  <a:gd name="T5" fmla="*/ 0 h 144"/>
                  <a:gd name="T6" fmla="*/ 96 w 560"/>
                  <a:gd name="T7" fmla="*/ 48 h 144"/>
                  <a:gd name="T8" fmla="*/ 0 w 560"/>
                  <a:gd name="T9" fmla="*/ 9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0" h="144">
                    <a:moveTo>
                      <a:pt x="528" y="144"/>
                    </a:moveTo>
                    <a:cubicBezTo>
                      <a:pt x="544" y="108"/>
                      <a:pt x="560" y="72"/>
                      <a:pt x="528" y="48"/>
                    </a:cubicBezTo>
                    <a:cubicBezTo>
                      <a:pt x="496" y="24"/>
                      <a:pt x="408" y="0"/>
                      <a:pt x="336" y="0"/>
                    </a:cubicBezTo>
                    <a:cubicBezTo>
                      <a:pt x="264" y="0"/>
                      <a:pt x="152" y="32"/>
                      <a:pt x="96" y="48"/>
                    </a:cubicBezTo>
                    <a:cubicBezTo>
                      <a:pt x="40" y="64"/>
                      <a:pt x="24" y="88"/>
                      <a:pt x="0" y="96"/>
                    </a:cubicBezTo>
                  </a:path>
                </a:pathLst>
              </a:custGeom>
              <a:noFill/>
              <a:ln w="952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4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 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3375"/>
            <a:ext cx="10972800" cy="572293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sr-Latn-CS" dirty="0"/>
          </a:p>
          <a:p>
            <a:pPr>
              <a:defRPr/>
            </a:pPr>
            <a:r>
              <a:rPr lang="ru-RU" sz="3600" dirty="0"/>
              <a:t>Количина информација која се може сместити у осам меморијских ћелија назива се</a:t>
            </a:r>
            <a:r>
              <a:rPr lang="sr-Latn-CS" sz="3600" dirty="0"/>
              <a:t> </a:t>
            </a:r>
            <a:r>
              <a:rPr lang="sr-Latn-C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BAJT</a:t>
            </a:r>
            <a:r>
              <a:rPr lang="sr-Latn-CS" sz="3600" dirty="0"/>
              <a:t> (byte) </a:t>
            </a:r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buFontTx/>
              <a:buNone/>
              <a:defRPr/>
            </a:pPr>
            <a:endParaRPr lang="sr-Latn-CS" dirty="0"/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99346" name="Group 18"/>
          <p:cNvGrpSpPr>
            <a:grpSpLocks/>
          </p:cNvGrpSpPr>
          <p:nvPr/>
        </p:nvGrpSpPr>
        <p:grpSpPr bwMode="auto">
          <a:xfrm>
            <a:off x="1864267" y="3237880"/>
            <a:ext cx="8940800" cy="1269999"/>
            <a:chOff x="528" y="2864"/>
            <a:chExt cx="4224" cy="800"/>
          </a:xfrm>
        </p:grpSpPr>
        <p:sp>
          <p:nvSpPr>
            <p:cNvPr id="32774" name="Text Box 19"/>
            <p:cNvSpPr txBox="1">
              <a:spLocks noChangeArrowheads="1"/>
            </p:cNvSpPr>
            <p:nvPr/>
          </p:nvSpPr>
          <p:spPr bwMode="auto">
            <a:xfrm>
              <a:off x="2640" y="3024"/>
              <a:ext cx="211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  <a:r>
                <a:rPr lang="en-US" sz="2400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3</a:t>
              </a:r>
              <a:r>
                <a:rPr lang="en-US" sz="2400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4</a:t>
              </a:r>
              <a:r>
                <a:rPr lang="en-US" sz="2400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5</a:t>
              </a:r>
              <a:r>
                <a:rPr lang="en-US" sz="2400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6</a:t>
              </a:r>
              <a:r>
                <a:rPr lang="en-US" sz="2400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7</a:t>
              </a:r>
              <a:r>
                <a:rPr lang="en-US" sz="2400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8  </a:t>
              </a:r>
              <a:r>
                <a:rPr lang="en-US" sz="2400">
                  <a:latin typeface="Times New Roman" pitchFamily="18" charset="0"/>
                </a:rPr>
                <a:t>- BAJT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baseline="-25000">
                  <a:latin typeface="Times New Roman" pitchFamily="18" charset="0"/>
                </a:rPr>
                <a:t>   </a:t>
              </a:r>
              <a:r>
                <a:rPr lang="en-US" sz="2400">
                  <a:latin typeface="Times New Roman" pitchFamily="18" charset="0"/>
                </a:rPr>
                <a:t>a</a:t>
              </a:r>
              <a:r>
                <a:rPr lang="en-US" sz="2400" baseline="-25000">
                  <a:latin typeface="Times New Roman" pitchFamily="18" charset="0"/>
                </a:rPr>
                <a:t>i</a:t>
              </a:r>
              <a:r>
                <a:rPr lang="en-US" sz="2400">
                  <a:latin typeface="Times New Roman" pitchFamily="18" charset="0"/>
                </a:rPr>
                <a:t> - binarna cifra</a:t>
              </a:r>
              <a:endParaRPr lang="en-US" sz="2400" baseline="-25000">
                <a:latin typeface="Times New Roman" pitchFamily="18" charset="0"/>
              </a:endParaRPr>
            </a:p>
          </p:txBody>
        </p:sp>
        <p:grpSp>
          <p:nvGrpSpPr>
            <p:cNvPr id="32775" name="Group 20"/>
            <p:cNvGrpSpPr>
              <a:grpSpLocks/>
            </p:cNvGrpSpPr>
            <p:nvPr/>
          </p:nvGrpSpPr>
          <p:grpSpPr bwMode="auto">
            <a:xfrm>
              <a:off x="528" y="2864"/>
              <a:ext cx="2256" cy="448"/>
              <a:chOff x="528" y="2864"/>
              <a:chExt cx="2256" cy="448"/>
            </a:xfrm>
          </p:grpSpPr>
          <p:grpSp>
            <p:nvGrpSpPr>
              <p:cNvPr id="32776" name="Group 21"/>
              <p:cNvGrpSpPr>
                <a:grpSpLocks/>
              </p:cNvGrpSpPr>
              <p:nvPr/>
            </p:nvGrpSpPr>
            <p:grpSpPr bwMode="auto">
              <a:xfrm>
                <a:off x="528" y="3024"/>
                <a:ext cx="1536" cy="288"/>
                <a:chOff x="528" y="3024"/>
                <a:chExt cx="1536" cy="288"/>
              </a:xfrm>
            </p:grpSpPr>
            <p:sp>
              <p:nvSpPr>
                <p:cNvPr id="32778" name="Rectangle 22"/>
                <p:cNvSpPr>
                  <a:spLocks noChangeArrowheads="1"/>
                </p:cNvSpPr>
                <p:nvPr/>
              </p:nvSpPr>
              <p:spPr bwMode="auto">
                <a:xfrm>
                  <a:off x="528" y="3024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2779" name="Rectangle 23"/>
                <p:cNvSpPr>
                  <a:spLocks noChangeArrowheads="1"/>
                </p:cNvSpPr>
                <p:nvPr/>
              </p:nvSpPr>
              <p:spPr bwMode="auto">
                <a:xfrm>
                  <a:off x="720" y="3024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2780" name="Rectangle 24"/>
                <p:cNvSpPr>
                  <a:spLocks noChangeArrowheads="1"/>
                </p:cNvSpPr>
                <p:nvPr/>
              </p:nvSpPr>
              <p:spPr bwMode="auto">
                <a:xfrm>
                  <a:off x="1872" y="3024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2781" name="Rectangle 25"/>
                <p:cNvSpPr>
                  <a:spLocks noChangeArrowheads="1"/>
                </p:cNvSpPr>
                <p:nvPr/>
              </p:nvSpPr>
              <p:spPr bwMode="auto">
                <a:xfrm>
                  <a:off x="912" y="3024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2782" name="Rectangle 26"/>
                <p:cNvSpPr>
                  <a:spLocks noChangeArrowheads="1"/>
                </p:cNvSpPr>
                <p:nvPr/>
              </p:nvSpPr>
              <p:spPr bwMode="auto">
                <a:xfrm>
                  <a:off x="1296" y="3024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2783" name="Rectangle 27"/>
                <p:cNvSpPr>
                  <a:spLocks noChangeArrowheads="1"/>
                </p:cNvSpPr>
                <p:nvPr/>
              </p:nvSpPr>
              <p:spPr bwMode="auto">
                <a:xfrm>
                  <a:off x="1104" y="3024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2784" name="Rectangle 28"/>
                <p:cNvSpPr>
                  <a:spLocks noChangeArrowheads="1"/>
                </p:cNvSpPr>
                <p:nvPr/>
              </p:nvSpPr>
              <p:spPr bwMode="auto">
                <a:xfrm>
                  <a:off x="1488" y="3024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32785" name="Rectangle 29"/>
                <p:cNvSpPr>
                  <a:spLocks noChangeArrowheads="1"/>
                </p:cNvSpPr>
                <p:nvPr/>
              </p:nvSpPr>
              <p:spPr bwMode="auto">
                <a:xfrm>
                  <a:off x="1680" y="3024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</p:grpSp>
          <p:sp>
            <p:nvSpPr>
              <p:cNvPr id="32777" name="Freeform 30"/>
              <p:cNvSpPr>
                <a:spLocks/>
              </p:cNvSpPr>
              <p:nvPr/>
            </p:nvSpPr>
            <p:spPr bwMode="auto">
              <a:xfrm>
                <a:off x="1296" y="2864"/>
                <a:ext cx="1488" cy="256"/>
              </a:xfrm>
              <a:custGeom>
                <a:avLst/>
                <a:gdLst>
                  <a:gd name="T0" fmla="*/ 1488 w 1488"/>
                  <a:gd name="T1" fmla="*/ 256 h 256"/>
                  <a:gd name="T2" fmla="*/ 768 w 1488"/>
                  <a:gd name="T3" fmla="*/ 16 h 256"/>
                  <a:gd name="T4" fmla="*/ 0 w 1488"/>
                  <a:gd name="T5" fmla="*/ 160 h 2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88" h="256">
                    <a:moveTo>
                      <a:pt x="1488" y="256"/>
                    </a:moveTo>
                    <a:cubicBezTo>
                      <a:pt x="1252" y="144"/>
                      <a:pt x="1016" y="32"/>
                      <a:pt x="768" y="16"/>
                    </a:cubicBezTo>
                    <a:cubicBezTo>
                      <a:pt x="520" y="0"/>
                      <a:pt x="128" y="136"/>
                      <a:pt x="0" y="160"/>
                    </a:cubicBezTo>
                  </a:path>
                </a:pathLst>
              </a:custGeom>
              <a:noFill/>
              <a:ln w="952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0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ME</a:t>
            </a:r>
            <a:r>
              <a:rPr lang="sr-Cyrl-RS" dirty="0"/>
              <a:t>РН</a:t>
            </a:r>
            <a:r>
              <a:rPr lang="sr-Latn-RS" dirty="0"/>
              <a:t>E JE</a:t>
            </a:r>
            <a:r>
              <a:rPr lang="sr-Cyrl-RS" dirty="0"/>
              <a:t>ДИНИЦЕ</a:t>
            </a:r>
            <a:r>
              <a:rPr lang="sr-Latn-RS" dirty="0"/>
              <a:t> </a:t>
            </a:r>
            <a:r>
              <a:rPr lang="sr-Cyrl-RS" dirty="0"/>
              <a:t>ВЕЋЕ</a:t>
            </a:r>
            <a:r>
              <a:rPr lang="sr-Latn-RS" dirty="0"/>
              <a:t> O</a:t>
            </a:r>
            <a:r>
              <a:rPr lang="sr-Cyrl-RS" dirty="0"/>
              <a:t>Д</a:t>
            </a:r>
            <a:r>
              <a:rPr lang="sr-Latn-RS" dirty="0"/>
              <a:t> </a:t>
            </a:r>
            <a:r>
              <a:rPr lang="sr-Cyrl-RS" dirty="0"/>
              <a:t>БАЈТА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Kilobajt (KB)  </a:t>
            </a:r>
          </a:p>
          <a:p>
            <a:pPr lvl="1"/>
            <a:r>
              <a:rPr lang="sr-Latn-RS" b="1" dirty="0"/>
              <a:t>1KB = 1024 Byte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Megabajt (MB)</a:t>
            </a:r>
          </a:p>
          <a:p>
            <a:pPr lvl="1"/>
            <a:r>
              <a:rPr lang="sr-Latn-RS" b="1" dirty="0"/>
              <a:t>1 MB = 1024 KB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Gigabajt (GB)</a:t>
            </a:r>
          </a:p>
          <a:p>
            <a:pPr lvl="1"/>
            <a:r>
              <a:rPr lang="sr-Latn-RS" b="1" dirty="0"/>
              <a:t>1 GB = 1024 MB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Terabajt (TB)</a:t>
            </a:r>
          </a:p>
          <a:p>
            <a:pPr lvl="1"/>
            <a:r>
              <a:rPr lang="sr-Latn-RS" b="1" dirty="0"/>
              <a:t>1 TB = 1024 GB</a:t>
            </a:r>
          </a:p>
          <a:p>
            <a:endParaRPr lang="sr-Latn-RS" dirty="0"/>
          </a:p>
        </p:txBody>
      </p:sp>
      <p:sp>
        <p:nvSpPr>
          <p:cNvPr id="4" name="AutoShape 2" descr="Rezultat slika za kilоbaj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5" y="1785691"/>
            <a:ext cx="6326390" cy="37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6929" y="5985164"/>
            <a:ext cx="8728364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4000" dirty="0"/>
              <a:t>Шта мислиш к</a:t>
            </a:r>
            <a:r>
              <a:rPr lang="sr-Cyrl-CS" sz="4000" dirty="0"/>
              <a:t>олико </a:t>
            </a:r>
            <a:r>
              <a:rPr lang="sr-Latn-RS" sz="4000" b="1" dirty="0"/>
              <a:t>1 GB</a:t>
            </a:r>
            <a:r>
              <a:rPr lang="sr-Cyrl-CS" sz="4000" dirty="0"/>
              <a:t> има </a:t>
            </a:r>
            <a:r>
              <a:rPr lang="sr-Latn-RS" sz="4000" b="1" dirty="0"/>
              <a:t>KB</a:t>
            </a:r>
            <a:r>
              <a:rPr lang="sr-Cyrl-RS" sz="4000" b="1" dirty="0"/>
              <a:t>???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val="26625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B678DF-141F-4BA7-B7D7-FDA2D760129F}" type="slidenum">
              <a:rPr lang="hr-HR" altLang="en-US">
                <a:solidFill>
                  <a:schemeClr val="tx2"/>
                </a:solidFill>
              </a:rPr>
              <a:pPr eaLnBrk="1" hangingPunct="1"/>
              <a:t>15</a:t>
            </a:fld>
            <a:endParaRPr lang="hr-HR" altLang="en-US">
              <a:solidFill>
                <a:schemeClr val="tx2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639" y="1332854"/>
            <a:ext cx="5213267" cy="494433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sr-Latn-CS" sz="4800" dirty="0"/>
              <a:t>Хард диск је уређај великог капацитета где се </a:t>
            </a:r>
            <a:r>
              <a:rPr lang="sr-Cyrl-CS" sz="4800" b="1" dirty="0"/>
              <a:t>трајно чувају</a:t>
            </a:r>
            <a:r>
              <a:rPr lang="sr-Latn-CS" sz="4800" dirty="0"/>
              <a:t> сви подаци на рачунару. </a:t>
            </a:r>
            <a:endParaRPr lang="sr-Cyrl-RS" sz="4800" dirty="0"/>
          </a:p>
          <a:p>
            <a:pPr>
              <a:defRPr/>
            </a:pPr>
            <a:r>
              <a:rPr lang="ru-RU" sz="4500" dirty="0"/>
              <a:t>То значи да се ти подаци не бришу приликом гашења рачунара.</a:t>
            </a:r>
            <a:r>
              <a:rPr lang="sr-Latn-CS" dirty="0"/>
              <a:t> </a:t>
            </a:r>
          </a:p>
          <a:p>
            <a:pPr>
              <a:defRPr/>
            </a:pPr>
            <a:endParaRPr lang="hr-HR" altLang="zh-CN" dirty="0"/>
          </a:p>
          <a:p>
            <a:pPr eaLnBrk="1" hangingPunct="1">
              <a:buFont typeface="Wingdings" pitchFamily="2" charset="2"/>
              <a:buNone/>
              <a:defRPr/>
            </a:pPr>
            <a:endParaRPr lang="hr-HR" dirty="0">
              <a:solidFill>
                <a:srgbClr val="FFCC66"/>
              </a:solidFill>
            </a:endParaRPr>
          </a:p>
          <a:p>
            <a:pPr eaLnBrk="1" hangingPunct="1">
              <a:defRPr/>
            </a:pPr>
            <a:endParaRPr lang="hr-HR" dirty="0">
              <a:solidFill>
                <a:srgbClr val="FFCC66"/>
              </a:solidFill>
            </a:endParaRPr>
          </a:p>
        </p:txBody>
      </p:sp>
      <p:pic>
        <p:nvPicPr>
          <p:cNvPr id="4102" name="Picture 14" descr="http://upload.wikimedia.org/wikipedia/commons/e/e6/Hard_disk_Western_Digital_WD1000_1_(dark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14" y="1341912"/>
            <a:ext cx="6650886" cy="493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92566" y="157278"/>
            <a:ext cx="4064545" cy="11860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hr-H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HARD DISC</a:t>
            </a:r>
            <a:endParaRPr lang="sr-Latn-R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377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zultat slika za ssd drive us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52" y="3714986"/>
            <a:ext cx="3141171" cy="28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rod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1861"/>
            <a:ext cx="37147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Полупроводнички диск</a:t>
            </a:r>
            <a:r>
              <a:rPr lang="sr-Latn-RS" dirty="0"/>
              <a:t>-SSD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Полупроводничк диск </a:t>
            </a:r>
            <a:r>
              <a:rPr lang="sr-Latn-RS" dirty="0"/>
              <a:t>(eng. </a:t>
            </a:r>
            <a:r>
              <a:rPr lang="sr-Latn-RS" b="1" i="1" dirty="0"/>
              <a:t>solid state </a:t>
            </a:r>
            <a:r>
              <a:rPr lang="en-US" b="1" i="1" dirty="0"/>
              <a:t>drive</a:t>
            </a:r>
            <a:r>
              <a:rPr lang="sr-Latn-RS" dirty="0"/>
              <a:t>,</a:t>
            </a:r>
            <a:r>
              <a:rPr lang="sr-Latn-RS" b="1" i="1" dirty="0"/>
              <a:t> </a:t>
            </a:r>
            <a:r>
              <a:rPr lang="sr-Latn-RS" b="1" dirty="0"/>
              <a:t>SSD</a:t>
            </a:r>
            <a:r>
              <a:rPr lang="sr-Latn-RS" dirty="0"/>
              <a:t>) </a:t>
            </a:r>
            <a:r>
              <a:rPr lang="ru-RU" dirty="0"/>
              <a:t>је уређај за трајно складиштење података помоћу електронских интегрисаних кола.</a:t>
            </a:r>
          </a:p>
          <a:p>
            <a:r>
              <a:rPr lang="ru-RU" dirty="0"/>
              <a:t>По истом принципу функционишу и меморијске картице код мобилних телефона као и такозвани УСБ стикови.</a:t>
            </a:r>
            <a:endParaRPr lang="sr-Latn-RS" dirty="0"/>
          </a:p>
        </p:txBody>
      </p:sp>
      <p:pic>
        <p:nvPicPr>
          <p:cNvPr id="2054" name="Picture 6" descr="Srod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992" y="211281"/>
            <a:ext cx="2549236" cy="16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zultat slika za ssd drive us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20" y="3591214"/>
            <a:ext cx="3300145" cy="24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5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50026" y="115888"/>
            <a:ext cx="11241974" cy="1143000"/>
          </a:xfrm>
        </p:spPr>
        <p:txBody>
          <a:bodyPr/>
          <a:lstStyle/>
          <a:p>
            <a:r>
              <a:rPr lang="sr-Cyrl-CS" sz="4200" dirty="0"/>
              <a:t>ОПТИЧКИ МЕМОРИЈСКИ УРЕЂАЈИ</a:t>
            </a:r>
            <a:endParaRPr lang="en-US" sz="4200" dirty="0"/>
          </a:p>
        </p:txBody>
      </p:sp>
      <p:sp>
        <p:nvSpPr>
          <p:cNvPr id="25610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98764" y="1125539"/>
            <a:ext cx="11693237" cy="15827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sr-Latn-CS" sz="3200" dirty="0"/>
              <a:t>CD-R </a:t>
            </a:r>
            <a:r>
              <a:rPr lang="sr-Cyrl-CS" sz="3200" dirty="0"/>
              <a:t>и </a:t>
            </a:r>
            <a:r>
              <a:rPr lang="sr-Latn-CS" sz="3200" dirty="0"/>
              <a:t>CD-RW </a:t>
            </a:r>
            <a:r>
              <a:rPr lang="sr-Cyrl-CS" sz="3200" dirty="0"/>
              <a:t>су уређаји који служе за читање и писање података на </a:t>
            </a:r>
            <a:r>
              <a:rPr lang="sr-Cyrl-CS" sz="3200" b="1" dirty="0"/>
              <a:t>компакт дисковима</a:t>
            </a:r>
            <a:r>
              <a:rPr lang="sr-Cyrl-CS" sz="3200" dirty="0"/>
              <a:t> (оптички медијум).</a:t>
            </a:r>
          </a:p>
          <a:p>
            <a:pPr>
              <a:buFontTx/>
              <a:buChar char="•"/>
            </a:pPr>
            <a:r>
              <a:rPr lang="sr-Latn-CS" sz="3200" dirty="0"/>
              <a:t>DVD-R </a:t>
            </a:r>
            <a:r>
              <a:rPr lang="sr-Cyrl-CS" sz="3200" dirty="0"/>
              <a:t>и</a:t>
            </a:r>
            <a:r>
              <a:rPr lang="sr-Latn-CS" sz="3200" dirty="0"/>
              <a:t> DVD-RW</a:t>
            </a:r>
            <a:r>
              <a:rPr lang="sr-Cyrl-CS" sz="3200" dirty="0"/>
              <a:t> су уређаји који служе за читање и писање података на </a:t>
            </a:r>
            <a:r>
              <a:rPr lang="sr-Cyrl-CS" sz="3200" b="1" dirty="0"/>
              <a:t>дигиталним дисковима </a:t>
            </a:r>
            <a:r>
              <a:rPr lang="sr-Cyrl-CS" sz="3200" dirty="0"/>
              <a:t>(оптички медијум).</a:t>
            </a:r>
            <a:endParaRPr lang="sr-Latn-CS" sz="3200" dirty="0"/>
          </a:p>
        </p:txBody>
      </p:sp>
      <p:sp>
        <p:nvSpPr>
          <p:cNvPr id="2" name="Rectangle 1"/>
          <p:cNvSpPr/>
          <p:nvPr/>
        </p:nvSpPr>
        <p:spPr>
          <a:xfrm>
            <a:off x="209798" y="3632353"/>
            <a:ext cx="5074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DVD </a:t>
            </a:r>
            <a:r>
              <a:rPr lang="en-GB" sz="2800" dirty="0" err="1"/>
              <a:t>има</a:t>
            </a:r>
            <a:r>
              <a:rPr lang="en-GB" sz="2800" dirty="0"/>
              <a:t> </a:t>
            </a:r>
            <a:r>
              <a:rPr lang="en-GB" sz="2800" dirty="0" err="1"/>
              <a:t>капацитет</a:t>
            </a:r>
            <a:r>
              <a:rPr lang="en-GB" sz="2800" dirty="0"/>
              <a:t> </a:t>
            </a:r>
            <a:r>
              <a:rPr lang="en-GB" sz="2800" dirty="0" err="1"/>
              <a:t>од</a:t>
            </a:r>
            <a:r>
              <a:rPr lang="en-GB" sz="2800" dirty="0"/>
              <a:t> 4.7 GB.</a:t>
            </a:r>
          </a:p>
          <a:p>
            <a:r>
              <a:rPr lang="en-GB" sz="2800" dirty="0"/>
              <a:t>CD </a:t>
            </a:r>
            <a:r>
              <a:rPr lang="en-GB" sz="2800" dirty="0" err="1"/>
              <a:t>има</a:t>
            </a:r>
            <a:r>
              <a:rPr lang="en-GB" sz="2800" dirty="0"/>
              <a:t> </a:t>
            </a:r>
            <a:r>
              <a:rPr lang="en-GB" sz="2800" dirty="0" err="1"/>
              <a:t>капацитет</a:t>
            </a:r>
            <a:r>
              <a:rPr lang="en-GB" sz="2800" dirty="0"/>
              <a:t> </a:t>
            </a:r>
            <a:r>
              <a:rPr lang="en-GB" sz="2800" dirty="0" err="1"/>
              <a:t>од</a:t>
            </a:r>
            <a:r>
              <a:rPr lang="en-GB" sz="2800" dirty="0"/>
              <a:t> 700 МB</a:t>
            </a:r>
          </a:p>
        </p:txBody>
      </p:sp>
      <p:pic>
        <p:nvPicPr>
          <p:cNvPr id="9218" name="Picture 2" descr="Резултати слика за cd di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52" y="3461217"/>
            <a:ext cx="3277301" cy="316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61" y="3213191"/>
            <a:ext cx="3497779" cy="341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588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3503221"/>
            <a:ext cx="10515600" cy="2673742"/>
          </a:xfrm>
        </p:spPr>
        <p:txBody>
          <a:bodyPr>
            <a:normAutofit/>
          </a:bodyPr>
          <a:lstStyle/>
          <a:p>
            <a:r>
              <a:rPr lang="sr-Cyrl-CS" sz="5500" dirty="0"/>
              <a:t>Задатак </a:t>
            </a:r>
            <a:r>
              <a:rPr lang="sr-Cyrl-CS" sz="5500" dirty="0">
                <a:solidFill>
                  <a:srgbClr val="C00000"/>
                </a:solidFill>
              </a:rPr>
              <a:t>графичке картице</a:t>
            </a:r>
            <a:r>
              <a:rPr lang="sr-Cyrl-CS" sz="5500" dirty="0"/>
              <a:t> је да пренесе слику на екран</a:t>
            </a:r>
            <a:endParaRPr lang="en-GB" sz="5500" dirty="0"/>
          </a:p>
          <a:p>
            <a:pPr marL="0" indent="0">
              <a:buNone/>
            </a:pPr>
            <a:r>
              <a:rPr lang="sr-Cyrl-CS" sz="2800" dirty="0"/>
              <a:t>.</a:t>
            </a:r>
            <a:endParaRPr lang="en-GB" sz="2800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26562" y="624926"/>
            <a:ext cx="6520503" cy="17976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sr-Cyrl-C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ГРАФИЧКА КАРТИЦА </a:t>
            </a:r>
            <a:endParaRPr lang="sr-Latn-R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122" name="Picture 2" descr="Rezultat slika za graficka karta nvi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37" y="245637"/>
            <a:ext cx="4019013" cy="30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0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17483" y="1936194"/>
            <a:ext cx="10871200" cy="3230562"/>
          </a:xfrm>
        </p:spPr>
        <p:txBody>
          <a:bodyPr>
            <a:normAutofit/>
          </a:bodyPr>
          <a:lstStyle/>
          <a:p>
            <a:r>
              <a:rPr lang="sr-Cyrl-RS" sz="4000" dirty="0"/>
              <a:t>Њен </a:t>
            </a:r>
            <a:r>
              <a:rPr lang="sr-Cyrl-CS" sz="4000" dirty="0"/>
              <a:t>задатак је да пренесе сигнал на звучнике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2826328" y="415636"/>
            <a:ext cx="7065818" cy="1662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sr-Cyrl-C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ЗВУЧНА КАРТИЦА</a:t>
            </a:r>
            <a:endParaRPr lang="sr-Latn-R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8" y="3005262"/>
            <a:ext cx="6604694" cy="3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97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b="1" dirty="0"/>
              <a:t>ОСНОВНЕ КОМПОНЕНТЕ РАЧУНАРСКОГ СИСТЕМ</a:t>
            </a:r>
            <a:r>
              <a:rPr lang="sr-Latn-RS" b="1" dirty="0"/>
              <a:t>A</a:t>
            </a:r>
            <a:r>
              <a:rPr lang="ru-RU" b="1" dirty="0"/>
              <a:t>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8111881"/>
              </p:ext>
            </p:extLst>
          </p:nvPr>
        </p:nvGraphicFramePr>
        <p:xfrm>
          <a:off x="2340757" y="2125683"/>
          <a:ext cx="8128000" cy="505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187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53" y="252350"/>
            <a:ext cx="2929247" cy="306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МИШ - УЛАЗНИ УРЕЂАЈ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78398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/>
              <a:t>Миш служи за управљање рачунаром.</a:t>
            </a:r>
          </a:p>
          <a:p>
            <a:r>
              <a:rPr lang="ru-RU" sz="3600" b="1" dirty="0"/>
              <a:t>Како се миш користи?</a:t>
            </a:r>
          </a:p>
          <a:p>
            <a:r>
              <a:rPr lang="ru-RU" sz="3600" b="1" dirty="0"/>
              <a:t>Кратким притиском на ЛЕВИ тастер обележавамо нешто (селектујемо)</a:t>
            </a:r>
          </a:p>
          <a:p>
            <a:r>
              <a:rPr lang="ru-RU" sz="3600" b="1" dirty="0"/>
              <a:t>Дупли клик - Кратким притисцима брзо, два пута за редом на ЛЕВИ тастер миша покрећемо неки фајл или програм.</a:t>
            </a:r>
          </a:p>
          <a:p>
            <a:r>
              <a:rPr lang="ru-RU" sz="3600" b="1" dirty="0"/>
              <a:t>ДЕСНИ КЛИК тј. притисак ДЕСНОГ тастера миша над неким фајлом приступамо МЕНИЈУ са различитим опцијама.</a:t>
            </a:r>
          </a:p>
          <a:p>
            <a:r>
              <a:rPr lang="ru-RU" sz="3600" b="1" dirty="0"/>
              <a:t>Точкић (</a:t>
            </a:r>
            <a:r>
              <a:rPr lang="sr-Latn-RS" sz="3600" b="1" dirty="0"/>
              <a:t>Scroll</a:t>
            </a:r>
            <a:r>
              <a:rPr lang="ru-RU" sz="3600" b="1" dirty="0"/>
              <a:t>) користимо да би смо се кретали кроз неки документ или програм.</a:t>
            </a:r>
            <a:r>
              <a:rPr lang="sr-Latn-RS" sz="3600" b="1" dirty="0"/>
              <a:t>Miš služi za upravljanje računarom.</a:t>
            </a:r>
          </a:p>
        </p:txBody>
      </p:sp>
      <p:sp>
        <p:nvSpPr>
          <p:cNvPr id="5" name="AutoShape 2" descr="Rezultat slika za miš račun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6964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slika za tastatura logite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4" y="2579076"/>
            <a:ext cx="9155875" cy="34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Тастатура </a:t>
            </a:r>
            <a:r>
              <a:rPr lang="sr-Latn-RS" dirty="0"/>
              <a:t>- </a:t>
            </a:r>
            <a:r>
              <a:rPr lang="sr-Cyrl-RS" dirty="0"/>
              <a:t>Улазни уређај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Тастатура је уређај помоћу кога уносимо текст, бројеве, а можемо да задајемо команде рачунару</a:t>
            </a:r>
            <a:endParaRPr lang="sr-Latn-RS" sz="3200" dirty="0"/>
          </a:p>
          <a:p>
            <a:pPr marL="0" indent="0">
              <a:buNone/>
            </a:pPr>
            <a:endParaRPr lang="sr-Latn-RS" sz="3200" dirty="0"/>
          </a:p>
          <a:p>
            <a:pPr marL="0" indent="0">
              <a:buNone/>
            </a:pPr>
            <a:r>
              <a:rPr lang="sr-Latn-R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6690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Тастатура </a:t>
            </a:r>
            <a:r>
              <a:rPr lang="sr-Latn-RS" dirty="0"/>
              <a:t>- </a:t>
            </a:r>
            <a:r>
              <a:rPr lang="sr-Cyrl-RS" dirty="0"/>
              <a:t>Улазни уређај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СВАКА ТАСТУРА ИМА 5 ГРУПА ТАСТЕРА:</a:t>
            </a:r>
          </a:p>
          <a:p>
            <a:r>
              <a:rPr lang="sr-Latn-RS" b="1" dirty="0"/>
              <a:t>Тастери за куцање </a:t>
            </a:r>
            <a:r>
              <a:rPr lang="sr-Latn-RS" dirty="0"/>
              <a:t>(алфанумерички). Ови тастери укључују словне, бројне, интерпункцијске и симболичке тастере </a:t>
            </a:r>
          </a:p>
          <a:p>
            <a:pPr lvl="0"/>
            <a:r>
              <a:rPr lang="sr-Latn-RS" b="1" dirty="0"/>
              <a:t>Контролни тастери</a:t>
            </a:r>
            <a:r>
              <a:rPr lang="sr-Latn-RS" dirty="0"/>
              <a:t>. Ови тастери се користе за извршавање одређених радњи, сами или у комбинацији са другим тастерима. Најчешће коришћени контролни тастери јесу тастери </a:t>
            </a:r>
            <a:r>
              <a:rPr lang="en-US" dirty="0"/>
              <a:t>CTRL</a:t>
            </a:r>
            <a:r>
              <a:rPr lang="sr-Latn-RS" dirty="0"/>
              <a:t>, ALT, ЕSC</a:t>
            </a:r>
          </a:p>
          <a:p>
            <a:pPr lvl="0"/>
            <a:r>
              <a:rPr lang="sr-Latn-RS" b="1" dirty="0"/>
              <a:t>Функцијски тастери</a:t>
            </a:r>
            <a:r>
              <a:rPr lang="sr-Latn-RS" dirty="0"/>
              <a:t>. Функција тастери се користе за извршавање одређених задатака. Њихове ознаке су F1-F12 </a:t>
            </a:r>
          </a:p>
          <a:p>
            <a:pPr lvl="0"/>
            <a:r>
              <a:rPr lang="sr-Latn-RS" b="1" dirty="0"/>
              <a:t>Тастери за навигацију</a:t>
            </a:r>
            <a:r>
              <a:rPr lang="sr-Latn-RS" dirty="0"/>
              <a:t>. Ови тастери се користе за кретање у оквиру докумената или веб страница и за уређивање текста. Они укључују тастере са стрелицама, тастере Hоmе, ЕND, Page Up, Page Dоwn, DELETE и INSERT.</a:t>
            </a:r>
          </a:p>
          <a:p>
            <a:pPr lvl="0"/>
            <a:r>
              <a:rPr lang="sr-Latn-RS" b="1" dirty="0"/>
              <a:t>Нумеричка тастатура</a:t>
            </a:r>
            <a:r>
              <a:rPr lang="sr-Latn-RS" dirty="0"/>
              <a:t>. Нумеричка тастатура је корисна за брзо уношење бројева. </a:t>
            </a:r>
          </a:p>
        </p:txBody>
      </p:sp>
    </p:spTree>
    <p:extLst>
      <p:ext uri="{BB962C8B-B14F-4D97-AF65-F5344CB8AC3E}">
        <p14:creationId xmlns:p14="http://schemas.microsoft.com/office/powerpoint/2010/main" val="1880554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slika za tastatura logite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1662909"/>
            <a:ext cx="11430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080655" y="2829468"/>
            <a:ext cx="6887009" cy="2728183"/>
          </a:xfrm>
          <a:custGeom>
            <a:avLst/>
            <a:gdLst>
              <a:gd name="connsiteX0" fmla="*/ 5791823 w 5883263"/>
              <a:gd name="connsiteY0" fmla="*/ 122738 h 2343423"/>
              <a:gd name="connsiteX1" fmla="*/ 5778760 w 5883263"/>
              <a:gd name="connsiteY1" fmla="*/ 83549 h 2343423"/>
              <a:gd name="connsiteX2" fmla="*/ 5739571 w 5883263"/>
              <a:gd name="connsiteY2" fmla="*/ 70486 h 2343423"/>
              <a:gd name="connsiteX3" fmla="*/ 5687320 w 5883263"/>
              <a:gd name="connsiteY3" fmla="*/ 57423 h 2343423"/>
              <a:gd name="connsiteX4" fmla="*/ 5622006 w 5883263"/>
              <a:gd name="connsiteY4" fmla="*/ 44361 h 2343423"/>
              <a:gd name="connsiteX5" fmla="*/ 5465251 w 5883263"/>
              <a:gd name="connsiteY5" fmla="*/ 5172 h 2343423"/>
              <a:gd name="connsiteX6" fmla="*/ 2957183 w 5883263"/>
              <a:gd name="connsiteY6" fmla="*/ 18235 h 2343423"/>
              <a:gd name="connsiteX7" fmla="*/ 2735114 w 5883263"/>
              <a:gd name="connsiteY7" fmla="*/ 31298 h 2343423"/>
              <a:gd name="connsiteX8" fmla="*/ 2643674 w 5883263"/>
              <a:gd name="connsiteY8" fmla="*/ 44361 h 2343423"/>
              <a:gd name="connsiteX9" fmla="*/ 2526108 w 5883263"/>
              <a:gd name="connsiteY9" fmla="*/ 57423 h 2343423"/>
              <a:gd name="connsiteX10" fmla="*/ 2225663 w 5883263"/>
              <a:gd name="connsiteY10" fmla="*/ 83549 h 2343423"/>
              <a:gd name="connsiteX11" fmla="*/ 1585583 w 5883263"/>
              <a:gd name="connsiteY11" fmla="*/ 70486 h 2343423"/>
              <a:gd name="connsiteX12" fmla="*/ 1232886 w 5883263"/>
              <a:gd name="connsiteY12" fmla="*/ 44361 h 2343423"/>
              <a:gd name="connsiteX13" fmla="*/ 1010817 w 5883263"/>
              <a:gd name="connsiteY13" fmla="*/ 31298 h 2343423"/>
              <a:gd name="connsiteX14" fmla="*/ 684246 w 5883263"/>
              <a:gd name="connsiteY14" fmla="*/ 5172 h 2343423"/>
              <a:gd name="connsiteX15" fmla="*/ 318486 w 5883263"/>
              <a:gd name="connsiteY15" fmla="*/ 18235 h 2343423"/>
              <a:gd name="connsiteX16" fmla="*/ 240108 w 5883263"/>
              <a:gd name="connsiteY16" fmla="*/ 57423 h 2343423"/>
              <a:gd name="connsiteX17" fmla="*/ 161731 w 5883263"/>
              <a:gd name="connsiteY17" fmla="*/ 188052 h 2343423"/>
              <a:gd name="connsiteX18" fmla="*/ 122543 w 5883263"/>
              <a:gd name="connsiteY18" fmla="*/ 318681 h 2343423"/>
              <a:gd name="connsiteX19" fmla="*/ 96417 w 5883263"/>
              <a:gd name="connsiteY19" fmla="*/ 370932 h 2343423"/>
              <a:gd name="connsiteX20" fmla="*/ 83354 w 5883263"/>
              <a:gd name="connsiteY20" fmla="*/ 462372 h 2343423"/>
              <a:gd name="connsiteX21" fmla="*/ 57228 w 5883263"/>
              <a:gd name="connsiteY21" fmla="*/ 514623 h 2343423"/>
              <a:gd name="connsiteX22" fmla="*/ 44166 w 5883263"/>
              <a:gd name="connsiteY22" fmla="*/ 619126 h 2343423"/>
              <a:gd name="connsiteX23" fmla="*/ 31103 w 5883263"/>
              <a:gd name="connsiteY23" fmla="*/ 658315 h 2343423"/>
              <a:gd name="connsiteX24" fmla="*/ 44166 w 5883263"/>
              <a:gd name="connsiteY24" fmla="*/ 1298395 h 2343423"/>
              <a:gd name="connsiteX25" fmla="*/ 70291 w 5883263"/>
              <a:gd name="connsiteY25" fmla="*/ 1429023 h 2343423"/>
              <a:gd name="connsiteX26" fmla="*/ 109480 w 5883263"/>
              <a:gd name="connsiteY26" fmla="*/ 1638029 h 2343423"/>
              <a:gd name="connsiteX27" fmla="*/ 122543 w 5883263"/>
              <a:gd name="connsiteY27" fmla="*/ 1677218 h 2343423"/>
              <a:gd name="connsiteX28" fmla="*/ 213983 w 5883263"/>
              <a:gd name="connsiteY28" fmla="*/ 1807846 h 2343423"/>
              <a:gd name="connsiteX29" fmla="*/ 227046 w 5883263"/>
              <a:gd name="connsiteY29" fmla="*/ 1847035 h 2343423"/>
              <a:gd name="connsiteX30" fmla="*/ 292360 w 5883263"/>
              <a:gd name="connsiteY30" fmla="*/ 1977663 h 2343423"/>
              <a:gd name="connsiteX31" fmla="*/ 331548 w 5883263"/>
              <a:gd name="connsiteY31" fmla="*/ 1990726 h 2343423"/>
              <a:gd name="connsiteX32" fmla="*/ 370737 w 5883263"/>
              <a:gd name="connsiteY32" fmla="*/ 2069103 h 2343423"/>
              <a:gd name="connsiteX33" fmla="*/ 409926 w 5883263"/>
              <a:gd name="connsiteY33" fmla="*/ 2082166 h 2343423"/>
              <a:gd name="connsiteX34" fmla="*/ 462177 w 5883263"/>
              <a:gd name="connsiteY34" fmla="*/ 2095229 h 2343423"/>
              <a:gd name="connsiteX35" fmla="*/ 540554 w 5883263"/>
              <a:gd name="connsiteY35" fmla="*/ 2121355 h 2343423"/>
              <a:gd name="connsiteX36" fmla="*/ 684246 w 5883263"/>
              <a:gd name="connsiteY36" fmla="*/ 2147481 h 2343423"/>
              <a:gd name="connsiteX37" fmla="*/ 814874 w 5883263"/>
              <a:gd name="connsiteY37" fmla="*/ 2173606 h 2343423"/>
              <a:gd name="connsiteX38" fmla="*/ 997754 w 5883263"/>
              <a:gd name="connsiteY38" fmla="*/ 2225858 h 2343423"/>
              <a:gd name="connsiteX39" fmla="*/ 1154508 w 5883263"/>
              <a:gd name="connsiteY39" fmla="*/ 2238921 h 2343423"/>
              <a:gd name="connsiteX40" fmla="*/ 1259011 w 5883263"/>
              <a:gd name="connsiteY40" fmla="*/ 2251983 h 2343423"/>
              <a:gd name="connsiteX41" fmla="*/ 1494143 w 5883263"/>
              <a:gd name="connsiteY41" fmla="*/ 2265046 h 2343423"/>
              <a:gd name="connsiteX42" fmla="*/ 1742337 w 5883263"/>
              <a:gd name="connsiteY42" fmla="*/ 2291172 h 2343423"/>
              <a:gd name="connsiteX43" fmla="*/ 2147286 w 5883263"/>
              <a:gd name="connsiteY43" fmla="*/ 2317298 h 2343423"/>
              <a:gd name="connsiteX44" fmla="*/ 2408543 w 5883263"/>
              <a:gd name="connsiteY44" fmla="*/ 2343423 h 2343423"/>
              <a:gd name="connsiteX45" fmla="*/ 2983308 w 5883263"/>
              <a:gd name="connsiteY45" fmla="*/ 2330361 h 2343423"/>
              <a:gd name="connsiteX46" fmla="*/ 4093651 w 5883263"/>
              <a:gd name="connsiteY46" fmla="*/ 2317298 h 2343423"/>
              <a:gd name="connsiteX47" fmla="*/ 4172028 w 5883263"/>
              <a:gd name="connsiteY47" fmla="*/ 2304235 h 2343423"/>
              <a:gd name="connsiteX48" fmla="*/ 4472474 w 5883263"/>
              <a:gd name="connsiteY48" fmla="*/ 2278109 h 2343423"/>
              <a:gd name="connsiteX49" fmla="*/ 4590040 w 5883263"/>
              <a:gd name="connsiteY49" fmla="*/ 2265046 h 2343423"/>
              <a:gd name="connsiteX50" fmla="*/ 4694543 w 5883263"/>
              <a:gd name="connsiteY50" fmla="*/ 2251983 h 2343423"/>
              <a:gd name="connsiteX51" fmla="*/ 5034177 w 5883263"/>
              <a:gd name="connsiteY51" fmla="*/ 2225858 h 2343423"/>
              <a:gd name="connsiteX52" fmla="*/ 5099491 w 5883263"/>
              <a:gd name="connsiteY52" fmla="*/ 2212795 h 2343423"/>
              <a:gd name="connsiteX53" fmla="*/ 5217057 w 5883263"/>
              <a:gd name="connsiteY53" fmla="*/ 2199732 h 2343423"/>
              <a:gd name="connsiteX54" fmla="*/ 5295434 w 5883263"/>
              <a:gd name="connsiteY54" fmla="*/ 2173606 h 2343423"/>
              <a:gd name="connsiteX55" fmla="*/ 5413000 w 5883263"/>
              <a:gd name="connsiteY55" fmla="*/ 2134418 h 2343423"/>
              <a:gd name="connsiteX56" fmla="*/ 5452188 w 5883263"/>
              <a:gd name="connsiteY56" fmla="*/ 2121355 h 2343423"/>
              <a:gd name="connsiteX57" fmla="*/ 5491377 w 5883263"/>
              <a:gd name="connsiteY57" fmla="*/ 2108292 h 2343423"/>
              <a:gd name="connsiteX58" fmla="*/ 5530566 w 5883263"/>
              <a:gd name="connsiteY58" fmla="*/ 2082166 h 2343423"/>
              <a:gd name="connsiteX59" fmla="*/ 5582817 w 5883263"/>
              <a:gd name="connsiteY59" fmla="*/ 2069103 h 2343423"/>
              <a:gd name="connsiteX60" fmla="*/ 5622006 w 5883263"/>
              <a:gd name="connsiteY60" fmla="*/ 2056041 h 2343423"/>
              <a:gd name="connsiteX61" fmla="*/ 5661194 w 5883263"/>
              <a:gd name="connsiteY61" fmla="*/ 2029915 h 2343423"/>
              <a:gd name="connsiteX62" fmla="*/ 5713446 w 5883263"/>
              <a:gd name="connsiteY62" fmla="*/ 1938475 h 2343423"/>
              <a:gd name="connsiteX63" fmla="*/ 5726508 w 5883263"/>
              <a:gd name="connsiteY63" fmla="*/ 1899286 h 2343423"/>
              <a:gd name="connsiteX64" fmla="*/ 5778760 w 5883263"/>
              <a:gd name="connsiteY64" fmla="*/ 1820909 h 2343423"/>
              <a:gd name="connsiteX65" fmla="*/ 5791823 w 5883263"/>
              <a:gd name="connsiteY65" fmla="*/ 1781721 h 2343423"/>
              <a:gd name="connsiteX66" fmla="*/ 5817948 w 5883263"/>
              <a:gd name="connsiteY66" fmla="*/ 1664155 h 2343423"/>
              <a:gd name="connsiteX67" fmla="*/ 5831011 w 5883263"/>
              <a:gd name="connsiteY67" fmla="*/ 1572715 h 2343423"/>
              <a:gd name="connsiteX68" fmla="*/ 5844074 w 5883263"/>
              <a:gd name="connsiteY68" fmla="*/ 1494338 h 2343423"/>
              <a:gd name="connsiteX69" fmla="*/ 5857137 w 5883263"/>
              <a:gd name="connsiteY69" fmla="*/ 1337583 h 2343423"/>
              <a:gd name="connsiteX70" fmla="*/ 5870200 w 5883263"/>
              <a:gd name="connsiteY70" fmla="*/ 1246143 h 2343423"/>
              <a:gd name="connsiteX71" fmla="*/ 5883263 w 5883263"/>
              <a:gd name="connsiteY71" fmla="*/ 619126 h 2343423"/>
              <a:gd name="connsiteX72" fmla="*/ 5870200 w 5883263"/>
              <a:gd name="connsiteY72" fmla="*/ 318681 h 2343423"/>
              <a:gd name="connsiteX73" fmla="*/ 5857137 w 5883263"/>
              <a:gd name="connsiteY73" fmla="*/ 279492 h 2343423"/>
              <a:gd name="connsiteX74" fmla="*/ 5804886 w 5883263"/>
              <a:gd name="connsiteY74" fmla="*/ 201115 h 2343423"/>
              <a:gd name="connsiteX75" fmla="*/ 5765697 w 5883263"/>
              <a:gd name="connsiteY75" fmla="*/ 174989 h 2343423"/>
              <a:gd name="connsiteX76" fmla="*/ 5726508 w 5883263"/>
              <a:gd name="connsiteY76" fmla="*/ 96612 h 2343423"/>
              <a:gd name="connsiteX77" fmla="*/ 5687320 w 5883263"/>
              <a:gd name="connsiteY77" fmla="*/ 70486 h 2343423"/>
              <a:gd name="connsiteX78" fmla="*/ 5674257 w 5883263"/>
              <a:gd name="connsiteY78" fmla="*/ 70486 h 23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883263" h="2343423">
                <a:moveTo>
                  <a:pt x="5791823" y="122738"/>
                </a:moveTo>
                <a:cubicBezTo>
                  <a:pt x="5787469" y="109675"/>
                  <a:pt x="5788497" y="93286"/>
                  <a:pt x="5778760" y="83549"/>
                </a:cubicBezTo>
                <a:cubicBezTo>
                  <a:pt x="5769023" y="73812"/>
                  <a:pt x="5752811" y="74269"/>
                  <a:pt x="5739571" y="70486"/>
                </a:cubicBezTo>
                <a:cubicBezTo>
                  <a:pt x="5722309" y="65554"/>
                  <a:pt x="5704846" y="61317"/>
                  <a:pt x="5687320" y="57423"/>
                </a:cubicBezTo>
                <a:cubicBezTo>
                  <a:pt x="5665646" y="52607"/>
                  <a:pt x="5643426" y="50203"/>
                  <a:pt x="5622006" y="44361"/>
                </a:cubicBezTo>
                <a:cubicBezTo>
                  <a:pt x="5459347" y="0"/>
                  <a:pt x="5627685" y="32245"/>
                  <a:pt x="5465251" y="5172"/>
                </a:cubicBezTo>
                <a:lnTo>
                  <a:pt x="2957183" y="18235"/>
                </a:lnTo>
                <a:cubicBezTo>
                  <a:pt x="2883035" y="18945"/>
                  <a:pt x="2809009" y="25140"/>
                  <a:pt x="2735114" y="31298"/>
                </a:cubicBezTo>
                <a:cubicBezTo>
                  <a:pt x="2704431" y="33855"/>
                  <a:pt x="2674226" y="40542"/>
                  <a:pt x="2643674" y="44361"/>
                </a:cubicBezTo>
                <a:cubicBezTo>
                  <a:pt x="2604549" y="49252"/>
                  <a:pt x="2565402" y="54149"/>
                  <a:pt x="2526108" y="57423"/>
                </a:cubicBezTo>
                <a:cubicBezTo>
                  <a:pt x="2202775" y="84367"/>
                  <a:pt x="2444653" y="56175"/>
                  <a:pt x="2225663" y="83549"/>
                </a:cubicBezTo>
                <a:lnTo>
                  <a:pt x="1585583" y="70486"/>
                </a:lnTo>
                <a:cubicBezTo>
                  <a:pt x="855181" y="49315"/>
                  <a:pt x="1565446" y="72074"/>
                  <a:pt x="1232886" y="44361"/>
                </a:cubicBezTo>
                <a:cubicBezTo>
                  <a:pt x="1158991" y="38203"/>
                  <a:pt x="1084840" y="35652"/>
                  <a:pt x="1010817" y="31298"/>
                </a:cubicBezTo>
                <a:cubicBezTo>
                  <a:pt x="890019" y="16198"/>
                  <a:pt x="820364" y="5172"/>
                  <a:pt x="684246" y="5172"/>
                </a:cubicBezTo>
                <a:cubicBezTo>
                  <a:pt x="562248" y="5172"/>
                  <a:pt x="440406" y="13881"/>
                  <a:pt x="318486" y="18235"/>
                </a:cubicBezTo>
                <a:cubicBezTo>
                  <a:pt x="297135" y="25352"/>
                  <a:pt x="253435" y="36100"/>
                  <a:pt x="240108" y="57423"/>
                </a:cubicBezTo>
                <a:cubicBezTo>
                  <a:pt x="127059" y="238302"/>
                  <a:pt x="304236" y="45550"/>
                  <a:pt x="161731" y="188052"/>
                </a:cubicBezTo>
                <a:cubicBezTo>
                  <a:pt x="152357" y="225549"/>
                  <a:pt x="138441" y="286885"/>
                  <a:pt x="122543" y="318681"/>
                </a:cubicBezTo>
                <a:lnTo>
                  <a:pt x="96417" y="370932"/>
                </a:lnTo>
                <a:cubicBezTo>
                  <a:pt x="92063" y="401412"/>
                  <a:pt x="91455" y="432667"/>
                  <a:pt x="83354" y="462372"/>
                </a:cubicBezTo>
                <a:cubicBezTo>
                  <a:pt x="78230" y="481159"/>
                  <a:pt x="61951" y="495732"/>
                  <a:pt x="57228" y="514623"/>
                </a:cubicBezTo>
                <a:cubicBezTo>
                  <a:pt x="48714" y="548680"/>
                  <a:pt x="50446" y="584587"/>
                  <a:pt x="44166" y="619126"/>
                </a:cubicBezTo>
                <a:cubicBezTo>
                  <a:pt x="41703" y="632674"/>
                  <a:pt x="35457" y="645252"/>
                  <a:pt x="31103" y="658315"/>
                </a:cubicBezTo>
                <a:cubicBezTo>
                  <a:pt x="0" y="938240"/>
                  <a:pt x="10683" y="784988"/>
                  <a:pt x="44166" y="1298395"/>
                </a:cubicBezTo>
                <a:cubicBezTo>
                  <a:pt x="49067" y="1373550"/>
                  <a:pt x="58336" y="1365264"/>
                  <a:pt x="70291" y="1429023"/>
                </a:cubicBezTo>
                <a:cubicBezTo>
                  <a:pt x="89093" y="1529299"/>
                  <a:pt x="87052" y="1559530"/>
                  <a:pt x="109480" y="1638029"/>
                </a:cubicBezTo>
                <a:cubicBezTo>
                  <a:pt x="113263" y="1651269"/>
                  <a:pt x="115856" y="1665181"/>
                  <a:pt x="122543" y="1677218"/>
                </a:cubicBezTo>
                <a:cubicBezTo>
                  <a:pt x="145520" y="1718577"/>
                  <a:pt x="184626" y="1768704"/>
                  <a:pt x="213983" y="1807846"/>
                </a:cubicBezTo>
                <a:cubicBezTo>
                  <a:pt x="218337" y="1820909"/>
                  <a:pt x="223263" y="1833795"/>
                  <a:pt x="227046" y="1847035"/>
                </a:cubicBezTo>
                <a:cubicBezTo>
                  <a:pt x="237885" y="1884971"/>
                  <a:pt x="247357" y="1962661"/>
                  <a:pt x="292360" y="1977663"/>
                </a:cubicBezTo>
                <a:lnTo>
                  <a:pt x="331548" y="1990726"/>
                </a:lnTo>
                <a:cubicBezTo>
                  <a:pt x="340153" y="2016542"/>
                  <a:pt x="347716" y="2050686"/>
                  <a:pt x="370737" y="2069103"/>
                </a:cubicBezTo>
                <a:cubicBezTo>
                  <a:pt x="381489" y="2077705"/>
                  <a:pt x="396686" y="2078383"/>
                  <a:pt x="409926" y="2082166"/>
                </a:cubicBezTo>
                <a:cubicBezTo>
                  <a:pt x="427188" y="2087098"/>
                  <a:pt x="444981" y="2090070"/>
                  <a:pt x="462177" y="2095229"/>
                </a:cubicBezTo>
                <a:cubicBezTo>
                  <a:pt x="488554" y="2103142"/>
                  <a:pt x="513837" y="2114676"/>
                  <a:pt x="540554" y="2121355"/>
                </a:cubicBezTo>
                <a:cubicBezTo>
                  <a:pt x="651784" y="2149163"/>
                  <a:pt x="525114" y="2119399"/>
                  <a:pt x="684246" y="2147481"/>
                </a:cubicBezTo>
                <a:cubicBezTo>
                  <a:pt x="727975" y="2155198"/>
                  <a:pt x="773645" y="2157114"/>
                  <a:pt x="814874" y="2173606"/>
                </a:cubicBezTo>
                <a:cubicBezTo>
                  <a:pt x="892141" y="2204513"/>
                  <a:pt x="900648" y="2211986"/>
                  <a:pt x="997754" y="2225858"/>
                </a:cubicBezTo>
                <a:cubicBezTo>
                  <a:pt x="1049659" y="2233273"/>
                  <a:pt x="1102336" y="2233704"/>
                  <a:pt x="1154508" y="2238921"/>
                </a:cubicBezTo>
                <a:cubicBezTo>
                  <a:pt x="1189439" y="2242414"/>
                  <a:pt x="1224009" y="2249291"/>
                  <a:pt x="1259011" y="2251983"/>
                </a:cubicBezTo>
                <a:cubicBezTo>
                  <a:pt x="1337278" y="2258003"/>
                  <a:pt x="1415766" y="2260692"/>
                  <a:pt x="1494143" y="2265046"/>
                </a:cubicBezTo>
                <a:lnTo>
                  <a:pt x="1742337" y="2291172"/>
                </a:lnTo>
                <a:cubicBezTo>
                  <a:pt x="1960466" y="2307330"/>
                  <a:pt x="1943975" y="2299359"/>
                  <a:pt x="2147286" y="2317298"/>
                </a:cubicBezTo>
                <a:cubicBezTo>
                  <a:pt x="2234467" y="2324990"/>
                  <a:pt x="2408543" y="2343423"/>
                  <a:pt x="2408543" y="2343423"/>
                </a:cubicBezTo>
                <a:lnTo>
                  <a:pt x="2983308" y="2330361"/>
                </a:lnTo>
                <a:lnTo>
                  <a:pt x="4093651" y="2317298"/>
                </a:lnTo>
                <a:cubicBezTo>
                  <a:pt x="4120131" y="2316716"/>
                  <a:pt x="4145683" y="2306960"/>
                  <a:pt x="4172028" y="2304235"/>
                </a:cubicBezTo>
                <a:cubicBezTo>
                  <a:pt x="4272021" y="2293891"/>
                  <a:pt x="4372562" y="2289210"/>
                  <a:pt x="4472474" y="2278109"/>
                </a:cubicBezTo>
                <a:lnTo>
                  <a:pt x="4590040" y="2265046"/>
                </a:lnTo>
                <a:cubicBezTo>
                  <a:pt x="4624905" y="2260944"/>
                  <a:pt x="4659573" y="2255069"/>
                  <a:pt x="4694543" y="2251983"/>
                </a:cubicBezTo>
                <a:cubicBezTo>
                  <a:pt x="4807649" y="2242003"/>
                  <a:pt x="5034177" y="2225858"/>
                  <a:pt x="5034177" y="2225858"/>
                </a:cubicBezTo>
                <a:cubicBezTo>
                  <a:pt x="5055948" y="2221504"/>
                  <a:pt x="5077512" y="2215935"/>
                  <a:pt x="5099491" y="2212795"/>
                </a:cubicBezTo>
                <a:cubicBezTo>
                  <a:pt x="5138525" y="2207219"/>
                  <a:pt x="5178393" y="2207465"/>
                  <a:pt x="5217057" y="2199732"/>
                </a:cubicBezTo>
                <a:cubicBezTo>
                  <a:pt x="5244061" y="2194331"/>
                  <a:pt x="5269308" y="2182315"/>
                  <a:pt x="5295434" y="2173606"/>
                </a:cubicBezTo>
                <a:lnTo>
                  <a:pt x="5413000" y="2134418"/>
                </a:lnTo>
                <a:lnTo>
                  <a:pt x="5452188" y="2121355"/>
                </a:lnTo>
                <a:cubicBezTo>
                  <a:pt x="5465251" y="2117001"/>
                  <a:pt x="5479920" y="2115930"/>
                  <a:pt x="5491377" y="2108292"/>
                </a:cubicBezTo>
                <a:cubicBezTo>
                  <a:pt x="5504440" y="2099583"/>
                  <a:pt x="5516136" y="2088351"/>
                  <a:pt x="5530566" y="2082166"/>
                </a:cubicBezTo>
                <a:cubicBezTo>
                  <a:pt x="5547067" y="2075094"/>
                  <a:pt x="5565555" y="2074035"/>
                  <a:pt x="5582817" y="2069103"/>
                </a:cubicBezTo>
                <a:cubicBezTo>
                  <a:pt x="5596057" y="2065320"/>
                  <a:pt x="5608943" y="2060395"/>
                  <a:pt x="5622006" y="2056041"/>
                </a:cubicBezTo>
                <a:cubicBezTo>
                  <a:pt x="5635069" y="2047332"/>
                  <a:pt x="5650093" y="2041016"/>
                  <a:pt x="5661194" y="2029915"/>
                </a:cubicBezTo>
                <a:cubicBezTo>
                  <a:pt x="5677592" y="2013517"/>
                  <a:pt x="5705762" y="1956404"/>
                  <a:pt x="5713446" y="1938475"/>
                </a:cubicBezTo>
                <a:cubicBezTo>
                  <a:pt x="5718870" y="1925819"/>
                  <a:pt x="5719821" y="1911323"/>
                  <a:pt x="5726508" y="1899286"/>
                </a:cubicBezTo>
                <a:cubicBezTo>
                  <a:pt x="5741757" y="1871838"/>
                  <a:pt x="5768830" y="1850697"/>
                  <a:pt x="5778760" y="1820909"/>
                </a:cubicBezTo>
                <a:cubicBezTo>
                  <a:pt x="5783114" y="1807846"/>
                  <a:pt x="5788040" y="1794960"/>
                  <a:pt x="5791823" y="1781721"/>
                </a:cubicBezTo>
                <a:cubicBezTo>
                  <a:pt x="5801219" y="1748836"/>
                  <a:pt x="5812560" y="1696486"/>
                  <a:pt x="5817948" y="1664155"/>
                </a:cubicBezTo>
                <a:cubicBezTo>
                  <a:pt x="5823010" y="1633784"/>
                  <a:pt x="5826329" y="1603146"/>
                  <a:pt x="5831011" y="1572715"/>
                </a:cubicBezTo>
                <a:cubicBezTo>
                  <a:pt x="5835038" y="1546537"/>
                  <a:pt x="5839720" y="1520464"/>
                  <a:pt x="5844074" y="1494338"/>
                </a:cubicBezTo>
                <a:cubicBezTo>
                  <a:pt x="5848428" y="1442086"/>
                  <a:pt x="5851648" y="1389728"/>
                  <a:pt x="5857137" y="1337583"/>
                </a:cubicBezTo>
                <a:cubicBezTo>
                  <a:pt x="5860360" y="1306963"/>
                  <a:pt x="5869081" y="1276912"/>
                  <a:pt x="5870200" y="1246143"/>
                </a:cubicBezTo>
                <a:cubicBezTo>
                  <a:pt x="5877797" y="1037230"/>
                  <a:pt x="5878909" y="828132"/>
                  <a:pt x="5883263" y="619126"/>
                </a:cubicBezTo>
                <a:cubicBezTo>
                  <a:pt x="5878909" y="518978"/>
                  <a:pt x="5877888" y="418629"/>
                  <a:pt x="5870200" y="318681"/>
                </a:cubicBezTo>
                <a:cubicBezTo>
                  <a:pt x="5869144" y="304952"/>
                  <a:pt x="5863824" y="291529"/>
                  <a:pt x="5857137" y="279492"/>
                </a:cubicBezTo>
                <a:cubicBezTo>
                  <a:pt x="5841888" y="252044"/>
                  <a:pt x="5831012" y="218532"/>
                  <a:pt x="5804886" y="201115"/>
                </a:cubicBezTo>
                <a:lnTo>
                  <a:pt x="5765697" y="174989"/>
                </a:lnTo>
                <a:cubicBezTo>
                  <a:pt x="5755072" y="143116"/>
                  <a:pt x="5751831" y="121935"/>
                  <a:pt x="5726508" y="96612"/>
                </a:cubicBezTo>
                <a:cubicBezTo>
                  <a:pt x="5715407" y="85511"/>
                  <a:pt x="5701362" y="77507"/>
                  <a:pt x="5687320" y="70486"/>
                </a:cubicBezTo>
                <a:cubicBezTo>
                  <a:pt x="5683425" y="68539"/>
                  <a:pt x="5678611" y="70486"/>
                  <a:pt x="5674257" y="70486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6" name="Rectangle 5"/>
          <p:cNvSpPr/>
          <p:nvPr/>
        </p:nvSpPr>
        <p:spPr>
          <a:xfrm>
            <a:off x="1847850" y="5805488"/>
            <a:ext cx="2592388" cy="79216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sr-Cyrl-CS" b="1" cap="all" dirty="0"/>
              <a:t>слова </a:t>
            </a:r>
          </a:p>
          <a:p>
            <a:pPr marL="342900" indent="-342900">
              <a:defRPr/>
            </a:pPr>
            <a:r>
              <a:rPr lang="sr-Cyrl-CS" b="1" cap="all" dirty="0"/>
              <a:t>( алфа-нумерички)</a:t>
            </a:r>
            <a:endParaRPr lang="sr-Latn-CS" cap="all" dirty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3144044" y="5557651"/>
            <a:ext cx="107640" cy="247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12125" y="765176"/>
            <a:ext cx="2305050" cy="792163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sr-Cyrl-CS" b="1" dirty="0"/>
              <a:t>2</a:t>
            </a:r>
            <a:r>
              <a:rPr lang="sr-Cyrl-CS" b="1" cap="all" dirty="0"/>
              <a:t>. бројеви (нумерички)</a:t>
            </a:r>
            <a:endParaRPr lang="sr-Latn-CS" cap="all" dirty="0"/>
          </a:p>
        </p:txBody>
      </p:sp>
      <p:sp>
        <p:nvSpPr>
          <p:cNvPr id="18" name="Rectangle 17"/>
          <p:cNvSpPr/>
          <p:nvPr/>
        </p:nvSpPr>
        <p:spPr>
          <a:xfrm>
            <a:off x="2063750" y="260350"/>
            <a:ext cx="3168650" cy="4318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sr-Cyrl-CS" b="1" dirty="0"/>
              <a:t>3. функциски (</a:t>
            </a:r>
            <a:r>
              <a:rPr lang="sr-Latn-CS" b="1" dirty="0"/>
              <a:t>F1, F2, ... F12)</a:t>
            </a:r>
            <a:endParaRPr lang="sr-Latn-CS" dirty="0"/>
          </a:p>
        </p:txBody>
      </p:sp>
      <p:sp>
        <p:nvSpPr>
          <p:cNvPr id="19" name="Rectangle 18"/>
          <p:cNvSpPr/>
          <p:nvPr/>
        </p:nvSpPr>
        <p:spPr>
          <a:xfrm>
            <a:off x="4872039" y="908051"/>
            <a:ext cx="3095625" cy="1008063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sr-Cyrl-CS" b="1" cap="all" dirty="0"/>
              <a:t>4.помоћни функциски (алт и </a:t>
            </a:r>
            <a:r>
              <a:rPr lang="sr-Latn-CS" b="1" cap="all" dirty="0"/>
              <a:t>CTRL </a:t>
            </a:r>
            <a:r>
              <a:rPr lang="sr-Cyrl-CS" b="1" cap="all" dirty="0"/>
              <a:t>леви и десни) </a:t>
            </a:r>
            <a:endParaRPr lang="sr-Latn-CS" cap="all" dirty="0"/>
          </a:p>
        </p:txBody>
      </p:sp>
      <p:sp>
        <p:nvSpPr>
          <p:cNvPr id="20" name="Freeform 19"/>
          <p:cNvSpPr/>
          <p:nvPr/>
        </p:nvSpPr>
        <p:spPr>
          <a:xfrm>
            <a:off x="9284812" y="2829469"/>
            <a:ext cx="1791371" cy="2377440"/>
          </a:xfrm>
          <a:custGeom>
            <a:avLst/>
            <a:gdLst>
              <a:gd name="connsiteX0" fmla="*/ 1683500 w 2009843"/>
              <a:gd name="connsiteY0" fmla="*/ 39189 h 2377440"/>
              <a:gd name="connsiteX1" fmla="*/ 1474494 w 2009843"/>
              <a:gd name="connsiteY1" fmla="*/ 13063 h 2377440"/>
              <a:gd name="connsiteX2" fmla="*/ 1265489 w 2009843"/>
              <a:gd name="connsiteY2" fmla="*/ 0 h 2377440"/>
              <a:gd name="connsiteX3" fmla="*/ 246586 w 2009843"/>
              <a:gd name="connsiteY3" fmla="*/ 13063 h 2377440"/>
              <a:gd name="connsiteX4" fmla="*/ 168209 w 2009843"/>
              <a:gd name="connsiteY4" fmla="*/ 78377 h 2377440"/>
              <a:gd name="connsiteX5" fmla="*/ 115957 w 2009843"/>
              <a:gd name="connsiteY5" fmla="*/ 156755 h 2377440"/>
              <a:gd name="connsiteX6" fmla="*/ 89832 w 2009843"/>
              <a:gd name="connsiteY6" fmla="*/ 195943 h 2377440"/>
              <a:gd name="connsiteX7" fmla="*/ 63706 w 2009843"/>
              <a:gd name="connsiteY7" fmla="*/ 274320 h 2377440"/>
              <a:gd name="connsiteX8" fmla="*/ 50643 w 2009843"/>
              <a:gd name="connsiteY8" fmla="*/ 313509 h 2377440"/>
              <a:gd name="connsiteX9" fmla="*/ 37580 w 2009843"/>
              <a:gd name="connsiteY9" fmla="*/ 352697 h 2377440"/>
              <a:gd name="connsiteX10" fmla="*/ 24517 w 2009843"/>
              <a:gd name="connsiteY10" fmla="*/ 431075 h 2377440"/>
              <a:gd name="connsiteX11" fmla="*/ 50643 w 2009843"/>
              <a:gd name="connsiteY11" fmla="*/ 966652 h 2377440"/>
              <a:gd name="connsiteX12" fmla="*/ 63706 w 2009843"/>
              <a:gd name="connsiteY12" fmla="*/ 1110343 h 2377440"/>
              <a:gd name="connsiteX13" fmla="*/ 76769 w 2009843"/>
              <a:gd name="connsiteY13" fmla="*/ 1711235 h 2377440"/>
              <a:gd name="connsiteX14" fmla="*/ 89832 w 2009843"/>
              <a:gd name="connsiteY14" fmla="*/ 1802675 h 2377440"/>
              <a:gd name="connsiteX15" fmla="*/ 115957 w 2009843"/>
              <a:gd name="connsiteY15" fmla="*/ 1972492 h 2377440"/>
              <a:gd name="connsiteX16" fmla="*/ 142083 w 2009843"/>
              <a:gd name="connsiteY16" fmla="*/ 2050869 h 2377440"/>
              <a:gd name="connsiteX17" fmla="*/ 194334 w 2009843"/>
              <a:gd name="connsiteY17" fmla="*/ 2129246 h 2377440"/>
              <a:gd name="connsiteX18" fmla="*/ 285774 w 2009843"/>
              <a:gd name="connsiteY18" fmla="*/ 2181497 h 2377440"/>
              <a:gd name="connsiteX19" fmla="*/ 324963 w 2009843"/>
              <a:gd name="connsiteY19" fmla="*/ 2194560 h 2377440"/>
              <a:gd name="connsiteX20" fmla="*/ 403340 w 2009843"/>
              <a:gd name="connsiteY20" fmla="*/ 2259875 h 2377440"/>
              <a:gd name="connsiteX21" fmla="*/ 533969 w 2009843"/>
              <a:gd name="connsiteY21" fmla="*/ 2286000 h 2377440"/>
              <a:gd name="connsiteX22" fmla="*/ 573157 w 2009843"/>
              <a:gd name="connsiteY22" fmla="*/ 2299063 h 2377440"/>
              <a:gd name="connsiteX23" fmla="*/ 612346 w 2009843"/>
              <a:gd name="connsiteY23" fmla="*/ 2325189 h 2377440"/>
              <a:gd name="connsiteX24" fmla="*/ 716849 w 2009843"/>
              <a:gd name="connsiteY24" fmla="*/ 2338252 h 2377440"/>
              <a:gd name="connsiteX25" fmla="*/ 978106 w 2009843"/>
              <a:gd name="connsiteY25" fmla="*/ 2364377 h 2377440"/>
              <a:gd name="connsiteX26" fmla="*/ 1043420 w 2009843"/>
              <a:gd name="connsiteY26" fmla="*/ 2377440 h 2377440"/>
              <a:gd name="connsiteX27" fmla="*/ 1252426 w 2009843"/>
              <a:gd name="connsiteY27" fmla="*/ 2364377 h 2377440"/>
              <a:gd name="connsiteX28" fmla="*/ 1369992 w 2009843"/>
              <a:gd name="connsiteY28" fmla="*/ 2312126 h 2377440"/>
              <a:gd name="connsiteX29" fmla="*/ 1435306 w 2009843"/>
              <a:gd name="connsiteY29" fmla="*/ 2299063 h 2377440"/>
              <a:gd name="connsiteX30" fmla="*/ 1474494 w 2009843"/>
              <a:gd name="connsiteY30" fmla="*/ 2286000 h 2377440"/>
              <a:gd name="connsiteX31" fmla="*/ 1526746 w 2009843"/>
              <a:gd name="connsiteY31" fmla="*/ 2272937 h 2377440"/>
              <a:gd name="connsiteX32" fmla="*/ 1592060 w 2009843"/>
              <a:gd name="connsiteY32" fmla="*/ 2207623 h 2377440"/>
              <a:gd name="connsiteX33" fmla="*/ 1631249 w 2009843"/>
              <a:gd name="connsiteY33" fmla="*/ 2181497 h 2377440"/>
              <a:gd name="connsiteX34" fmla="*/ 1735752 w 2009843"/>
              <a:gd name="connsiteY34" fmla="*/ 2024743 h 2377440"/>
              <a:gd name="connsiteX35" fmla="*/ 1774940 w 2009843"/>
              <a:gd name="connsiteY35" fmla="*/ 1985555 h 2377440"/>
              <a:gd name="connsiteX36" fmla="*/ 1814129 w 2009843"/>
              <a:gd name="connsiteY36" fmla="*/ 1946366 h 2377440"/>
              <a:gd name="connsiteX37" fmla="*/ 1840254 w 2009843"/>
              <a:gd name="connsiteY37" fmla="*/ 1894115 h 2377440"/>
              <a:gd name="connsiteX38" fmla="*/ 1866380 w 2009843"/>
              <a:gd name="connsiteY38" fmla="*/ 1802675 h 2377440"/>
              <a:gd name="connsiteX39" fmla="*/ 1879443 w 2009843"/>
              <a:gd name="connsiteY39" fmla="*/ 1763486 h 2377440"/>
              <a:gd name="connsiteX40" fmla="*/ 1905569 w 2009843"/>
              <a:gd name="connsiteY40" fmla="*/ 1528355 h 2377440"/>
              <a:gd name="connsiteX41" fmla="*/ 1918632 w 2009843"/>
              <a:gd name="connsiteY41" fmla="*/ 1293223 h 2377440"/>
              <a:gd name="connsiteX42" fmla="*/ 1944757 w 2009843"/>
              <a:gd name="connsiteY42" fmla="*/ 1162595 h 2377440"/>
              <a:gd name="connsiteX43" fmla="*/ 1970883 w 2009843"/>
              <a:gd name="connsiteY43" fmla="*/ 1058092 h 2377440"/>
              <a:gd name="connsiteX44" fmla="*/ 1997009 w 2009843"/>
              <a:gd name="connsiteY44" fmla="*/ 901337 h 2377440"/>
              <a:gd name="connsiteX45" fmla="*/ 1970883 w 2009843"/>
              <a:gd name="connsiteY45" fmla="*/ 418012 h 2377440"/>
              <a:gd name="connsiteX46" fmla="*/ 1957820 w 2009843"/>
              <a:gd name="connsiteY46" fmla="*/ 378823 h 2377440"/>
              <a:gd name="connsiteX47" fmla="*/ 1944757 w 2009843"/>
              <a:gd name="connsiteY47" fmla="*/ 287383 h 2377440"/>
              <a:gd name="connsiteX48" fmla="*/ 1905569 w 2009843"/>
              <a:gd name="connsiteY48" fmla="*/ 169817 h 2377440"/>
              <a:gd name="connsiteX49" fmla="*/ 1892506 w 2009843"/>
              <a:gd name="connsiteY49" fmla="*/ 130629 h 2377440"/>
              <a:gd name="connsiteX50" fmla="*/ 1853317 w 2009843"/>
              <a:gd name="connsiteY50" fmla="*/ 104503 h 2377440"/>
              <a:gd name="connsiteX51" fmla="*/ 1774940 w 2009843"/>
              <a:gd name="connsiteY51" fmla="*/ 78377 h 2377440"/>
              <a:gd name="connsiteX52" fmla="*/ 1735752 w 2009843"/>
              <a:gd name="connsiteY52" fmla="*/ 65315 h 2377440"/>
              <a:gd name="connsiteX53" fmla="*/ 1683500 w 2009843"/>
              <a:gd name="connsiteY53" fmla="*/ 39189 h 2377440"/>
              <a:gd name="connsiteX54" fmla="*/ 1644312 w 2009843"/>
              <a:gd name="connsiteY54" fmla="*/ 13063 h 2377440"/>
              <a:gd name="connsiteX55" fmla="*/ 1565934 w 2009843"/>
              <a:gd name="connsiteY55" fmla="*/ 13063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009843" h="2377440">
                <a:moveTo>
                  <a:pt x="1683500" y="39189"/>
                </a:moveTo>
                <a:cubicBezTo>
                  <a:pt x="1591792" y="8619"/>
                  <a:pt x="1652516" y="25341"/>
                  <a:pt x="1474494" y="13063"/>
                </a:cubicBezTo>
                <a:lnTo>
                  <a:pt x="1265489" y="0"/>
                </a:lnTo>
                <a:cubicBezTo>
                  <a:pt x="925855" y="4354"/>
                  <a:pt x="586016" y="491"/>
                  <a:pt x="246586" y="13063"/>
                </a:cubicBezTo>
                <a:cubicBezTo>
                  <a:pt x="229317" y="13703"/>
                  <a:pt x="174620" y="70134"/>
                  <a:pt x="168209" y="78377"/>
                </a:cubicBezTo>
                <a:cubicBezTo>
                  <a:pt x="148932" y="103162"/>
                  <a:pt x="133374" y="130629"/>
                  <a:pt x="115957" y="156755"/>
                </a:cubicBezTo>
                <a:cubicBezTo>
                  <a:pt x="107249" y="169818"/>
                  <a:pt x="94797" y="181049"/>
                  <a:pt x="89832" y="195943"/>
                </a:cubicBezTo>
                <a:lnTo>
                  <a:pt x="63706" y="274320"/>
                </a:lnTo>
                <a:lnTo>
                  <a:pt x="50643" y="313509"/>
                </a:lnTo>
                <a:lnTo>
                  <a:pt x="37580" y="352697"/>
                </a:lnTo>
                <a:cubicBezTo>
                  <a:pt x="33226" y="378823"/>
                  <a:pt x="24517" y="404589"/>
                  <a:pt x="24517" y="431075"/>
                </a:cubicBezTo>
                <a:cubicBezTo>
                  <a:pt x="24517" y="878155"/>
                  <a:pt x="0" y="764082"/>
                  <a:pt x="50643" y="966652"/>
                </a:cubicBezTo>
                <a:cubicBezTo>
                  <a:pt x="54997" y="1014549"/>
                  <a:pt x="62019" y="1062278"/>
                  <a:pt x="63706" y="1110343"/>
                </a:cubicBezTo>
                <a:cubicBezTo>
                  <a:pt x="70731" y="1310564"/>
                  <a:pt x="69214" y="1511033"/>
                  <a:pt x="76769" y="1711235"/>
                </a:cubicBezTo>
                <a:cubicBezTo>
                  <a:pt x="77930" y="1742003"/>
                  <a:pt x="85763" y="1772156"/>
                  <a:pt x="89832" y="1802675"/>
                </a:cubicBezTo>
                <a:cubicBezTo>
                  <a:pt x="96742" y="1854500"/>
                  <a:pt x="101642" y="1920004"/>
                  <a:pt x="115957" y="1972492"/>
                </a:cubicBezTo>
                <a:cubicBezTo>
                  <a:pt x="123203" y="1999061"/>
                  <a:pt x="126807" y="2027955"/>
                  <a:pt x="142083" y="2050869"/>
                </a:cubicBezTo>
                <a:cubicBezTo>
                  <a:pt x="159500" y="2076995"/>
                  <a:pt x="168208" y="2111829"/>
                  <a:pt x="194334" y="2129246"/>
                </a:cubicBezTo>
                <a:cubicBezTo>
                  <a:pt x="233692" y="2155485"/>
                  <a:pt x="239367" y="2161609"/>
                  <a:pt x="285774" y="2181497"/>
                </a:cubicBezTo>
                <a:cubicBezTo>
                  <a:pt x="298430" y="2186921"/>
                  <a:pt x="311900" y="2190206"/>
                  <a:pt x="324963" y="2194560"/>
                </a:cubicBezTo>
                <a:cubicBezTo>
                  <a:pt x="341962" y="2211559"/>
                  <a:pt x="377072" y="2251793"/>
                  <a:pt x="403340" y="2259875"/>
                </a:cubicBezTo>
                <a:cubicBezTo>
                  <a:pt x="445782" y="2272934"/>
                  <a:pt x="491843" y="2271957"/>
                  <a:pt x="533969" y="2286000"/>
                </a:cubicBezTo>
                <a:cubicBezTo>
                  <a:pt x="547032" y="2290354"/>
                  <a:pt x="560841" y="2292905"/>
                  <a:pt x="573157" y="2299063"/>
                </a:cubicBezTo>
                <a:cubicBezTo>
                  <a:pt x="587199" y="2306084"/>
                  <a:pt x="597199" y="2321058"/>
                  <a:pt x="612346" y="2325189"/>
                </a:cubicBezTo>
                <a:cubicBezTo>
                  <a:pt x="646214" y="2334426"/>
                  <a:pt x="682015" y="2333898"/>
                  <a:pt x="716849" y="2338252"/>
                </a:cubicBezTo>
                <a:cubicBezTo>
                  <a:pt x="832178" y="2376696"/>
                  <a:pt x="711081" y="2340103"/>
                  <a:pt x="978106" y="2364377"/>
                </a:cubicBezTo>
                <a:cubicBezTo>
                  <a:pt x="1000217" y="2366387"/>
                  <a:pt x="1021649" y="2373086"/>
                  <a:pt x="1043420" y="2377440"/>
                </a:cubicBezTo>
                <a:cubicBezTo>
                  <a:pt x="1113089" y="2373086"/>
                  <a:pt x="1183261" y="2373808"/>
                  <a:pt x="1252426" y="2364377"/>
                </a:cubicBezTo>
                <a:cubicBezTo>
                  <a:pt x="1401852" y="2344001"/>
                  <a:pt x="1275876" y="2347420"/>
                  <a:pt x="1369992" y="2312126"/>
                </a:cubicBezTo>
                <a:cubicBezTo>
                  <a:pt x="1390781" y="2304330"/>
                  <a:pt x="1413766" y="2304448"/>
                  <a:pt x="1435306" y="2299063"/>
                </a:cubicBezTo>
                <a:cubicBezTo>
                  <a:pt x="1448664" y="2295723"/>
                  <a:pt x="1461255" y="2289783"/>
                  <a:pt x="1474494" y="2286000"/>
                </a:cubicBezTo>
                <a:cubicBezTo>
                  <a:pt x="1491757" y="2281068"/>
                  <a:pt x="1509329" y="2277291"/>
                  <a:pt x="1526746" y="2272937"/>
                </a:cubicBezTo>
                <a:cubicBezTo>
                  <a:pt x="1631246" y="2203271"/>
                  <a:pt x="1504975" y="2294708"/>
                  <a:pt x="1592060" y="2207623"/>
                </a:cubicBezTo>
                <a:cubicBezTo>
                  <a:pt x="1603161" y="2196522"/>
                  <a:pt x="1618186" y="2190206"/>
                  <a:pt x="1631249" y="2181497"/>
                </a:cubicBezTo>
                <a:cubicBezTo>
                  <a:pt x="1652766" y="2073915"/>
                  <a:pt x="1628612" y="2131883"/>
                  <a:pt x="1735752" y="2024743"/>
                </a:cubicBezTo>
                <a:lnTo>
                  <a:pt x="1774940" y="1985555"/>
                </a:lnTo>
                <a:lnTo>
                  <a:pt x="1814129" y="1946366"/>
                </a:lnTo>
                <a:cubicBezTo>
                  <a:pt x="1822837" y="1928949"/>
                  <a:pt x="1832583" y="1912013"/>
                  <a:pt x="1840254" y="1894115"/>
                </a:cubicBezTo>
                <a:cubicBezTo>
                  <a:pt x="1853677" y="1862794"/>
                  <a:pt x="1856910" y="1835819"/>
                  <a:pt x="1866380" y="1802675"/>
                </a:cubicBezTo>
                <a:cubicBezTo>
                  <a:pt x="1870163" y="1789435"/>
                  <a:pt x="1875089" y="1776549"/>
                  <a:pt x="1879443" y="1763486"/>
                </a:cubicBezTo>
                <a:cubicBezTo>
                  <a:pt x="1888152" y="1685109"/>
                  <a:pt x="1901195" y="1607093"/>
                  <a:pt x="1905569" y="1528355"/>
                </a:cubicBezTo>
                <a:cubicBezTo>
                  <a:pt x="1909923" y="1449978"/>
                  <a:pt x="1912372" y="1371471"/>
                  <a:pt x="1918632" y="1293223"/>
                </a:cubicBezTo>
                <a:cubicBezTo>
                  <a:pt x="1929928" y="1152021"/>
                  <a:pt x="1923618" y="1247150"/>
                  <a:pt x="1944757" y="1162595"/>
                </a:cubicBezTo>
                <a:lnTo>
                  <a:pt x="1970883" y="1058092"/>
                </a:lnTo>
                <a:cubicBezTo>
                  <a:pt x="1979592" y="1005840"/>
                  <a:pt x="1998664" y="954284"/>
                  <a:pt x="1997009" y="901337"/>
                </a:cubicBezTo>
                <a:cubicBezTo>
                  <a:pt x="1992312" y="751046"/>
                  <a:pt x="2009843" y="573851"/>
                  <a:pt x="1970883" y="418012"/>
                </a:cubicBezTo>
                <a:cubicBezTo>
                  <a:pt x="1967543" y="404654"/>
                  <a:pt x="1962174" y="391886"/>
                  <a:pt x="1957820" y="378823"/>
                </a:cubicBezTo>
                <a:cubicBezTo>
                  <a:pt x="1953466" y="348343"/>
                  <a:pt x="1951680" y="317384"/>
                  <a:pt x="1944757" y="287383"/>
                </a:cubicBezTo>
                <a:cubicBezTo>
                  <a:pt x="1944756" y="287377"/>
                  <a:pt x="1912101" y="189414"/>
                  <a:pt x="1905569" y="169817"/>
                </a:cubicBezTo>
                <a:cubicBezTo>
                  <a:pt x="1901215" y="156754"/>
                  <a:pt x="1903963" y="138267"/>
                  <a:pt x="1892506" y="130629"/>
                </a:cubicBezTo>
                <a:cubicBezTo>
                  <a:pt x="1879443" y="121920"/>
                  <a:pt x="1867664" y="110879"/>
                  <a:pt x="1853317" y="104503"/>
                </a:cubicBezTo>
                <a:cubicBezTo>
                  <a:pt x="1828152" y="93318"/>
                  <a:pt x="1801066" y="87085"/>
                  <a:pt x="1774940" y="78377"/>
                </a:cubicBezTo>
                <a:cubicBezTo>
                  <a:pt x="1761877" y="74023"/>
                  <a:pt x="1748068" y="71473"/>
                  <a:pt x="1735752" y="65315"/>
                </a:cubicBezTo>
                <a:cubicBezTo>
                  <a:pt x="1718335" y="56606"/>
                  <a:pt x="1700407" y="48850"/>
                  <a:pt x="1683500" y="39189"/>
                </a:cubicBezTo>
                <a:cubicBezTo>
                  <a:pt x="1669869" y="31400"/>
                  <a:pt x="1659638" y="16469"/>
                  <a:pt x="1644312" y="13063"/>
                </a:cubicBezTo>
                <a:cubicBezTo>
                  <a:pt x="1618808" y="7395"/>
                  <a:pt x="1592060" y="13063"/>
                  <a:pt x="1565934" y="13063"/>
                </a:cubicBezTo>
              </a:path>
            </a:pathLst>
          </a:cu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cxnSp>
        <p:nvCxnSpPr>
          <p:cNvPr id="22" name="Straight Arrow Connector 21"/>
          <p:cNvCxnSpPr>
            <a:stCxn id="17" idx="2"/>
          </p:cNvCxnSpPr>
          <p:nvPr/>
        </p:nvCxnSpPr>
        <p:spPr>
          <a:xfrm rot="16200000" flipH="1">
            <a:off x="8796300" y="2024844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81646" y="2168860"/>
            <a:ext cx="5686018" cy="685729"/>
          </a:xfrm>
          <a:custGeom>
            <a:avLst/>
            <a:gdLst>
              <a:gd name="connsiteX0" fmla="*/ 4937760 w 5055325"/>
              <a:gd name="connsiteY0" fmla="*/ 97900 h 685729"/>
              <a:gd name="connsiteX1" fmla="*/ 4611188 w 5055325"/>
              <a:gd name="connsiteY1" fmla="*/ 71775 h 685729"/>
              <a:gd name="connsiteX2" fmla="*/ 3461657 w 5055325"/>
              <a:gd name="connsiteY2" fmla="*/ 58712 h 685729"/>
              <a:gd name="connsiteX3" fmla="*/ 3174274 w 5055325"/>
              <a:gd name="connsiteY3" fmla="*/ 32586 h 685729"/>
              <a:gd name="connsiteX4" fmla="*/ 1828800 w 5055325"/>
              <a:gd name="connsiteY4" fmla="*/ 19523 h 685729"/>
              <a:gd name="connsiteX5" fmla="*/ 1672045 w 5055325"/>
              <a:gd name="connsiteY5" fmla="*/ 6460 h 685729"/>
              <a:gd name="connsiteX6" fmla="*/ 313508 w 5055325"/>
              <a:gd name="connsiteY6" fmla="*/ 32586 h 685729"/>
              <a:gd name="connsiteX7" fmla="*/ 235131 w 5055325"/>
              <a:gd name="connsiteY7" fmla="*/ 45649 h 685729"/>
              <a:gd name="connsiteX8" fmla="*/ 195942 w 5055325"/>
              <a:gd name="connsiteY8" fmla="*/ 58712 h 685729"/>
              <a:gd name="connsiteX9" fmla="*/ 143691 w 5055325"/>
              <a:gd name="connsiteY9" fmla="*/ 71775 h 685729"/>
              <a:gd name="connsiteX10" fmla="*/ 104502 w 5055325"/>
              <a:gd name="connsiteY10" fmla="*/ 97900 h 685729"/>
              <a:gd name="connsiteX11" fmla="*/ 26125 w 5055325"/>
              <a:gd name="connsiteY11" fmla="*/ 163215 h 685729"/>
              <a:gd name="connsiteX12" fmla="*/ 0 w 5055325"/>
              <a:gd name="connsiteY12" fmla="*/ 306906 h 685729"/>
              <a:gd name="connsiteX13" fmla="*/ 13062 w 5055325"/>
              <a:gd name="connsiteY13" fmla="*/ 476723 h 685729"/>
              <a:gd name="connsiteX14" fmla="*/ 26125 w 5055325"/>
              <a:gd name="connsiteY14" fmla="*/ 515912 h 685729"/>
              <a:gd name="connsiteX15" fmla="*/ 143691 w 5055325"/>
              <a:gd name="connsiteY15" fmla="*/ 568163 h 685729"/>
              <a:gd name="connsiteX16" fmla="*/ 248194 w 5055325"/>
              <a:gd name="connsiteY16" fmla="*/ 594289 h 685729"/>
              <a:gd name="connsiteX17" fmla="*/ 326571 w 5055325"/>
              <a:gd name="connsiteY17" fmla="*/ 607352 h 685729"/>
              <a:gd name="connsiteX18" fmla="*/ 574765 w 5055325"/>
              <a:gd name="connsiteY18" fmla="*/ 620415 h 685729"/>
              <a:gd name="connsiteX19" fmla="*/ 757645 w 5055325"/>
              <a:gd name="connsiteY19" fmla="*/ 633477 h 685729"/>
              <a:gd name="connsiteX20" fmla="*/ 2717074 w 5055325"/>
              <a:gd name="connsiteY20" fmla="*/ 659603 h 685729"/>
              <a:gd name="connsiteX21" fmla="*/ 3344091 w 5055325"/>
              <a:gd name="connsiteY21" fmla="*/ 685729 h 685729"/>
              <a:gd name="connsiteX22" fmla="*/ 4715691 w 5055325"/>
              <a:gd name="connsiteY22" fmla="*/ 672666 h 685729"/>
              <a:gd name="connsiteX23" fmla="*/ 4885508 w 5055325"/>
              <a:gd name="connsiteY23" fmla="*/ 646540 h 685729"/>
              <a:gd name="connsiteX24" fmla="*/ 4924697 w 5055325"/>
              <a:gd name="connsiteY24" fmla="*/ 633477 h 685729"/>
              <a:gd name="connsiteX25" fmla="*/ 4963885 w 5055325"/>
              <a:gd name="connsiteY25" fmla="*/ 607352 h 685729"/>
              <a:gd name="connsiteX26" fmla="*/ 4990011 w 5055325"/>
              <a:gd name="connsiteY26" fmla="*/ 568163 h 685729"/>
              <a:gd name="connsiteX27" fmla="*/ 5029200 w 5055325"/>
              <a:gd name="connsiteY27" fmla="*/ 542037 h 685729"/>
              <a:gd name="connsiteX28" fmla="*/ 5055325 w 5055325"/>
              <a:gd name="connsiteY28" fmla="*/ 463660 h 685729"/>
              <a:gd name="connsiteX29" fmla="*/ 5029200 w 5055325"/>
              <a:gd name="connsiteY29" fmla="*/ 254655 h 685729"/>
              <a:gd name="connsiteX30" fmla="*/ 5003074 w 5055325"/>
              <a:gd name="connsiteY30" fmla="*/ 176277 h 685729"/>
              <a:gd name="connsiteX31" fmla="*/ 4872445 w 5055325"/>
              <a:gd name="connsiteY31" fmla="*/ 110963 h 685729"/>
              <a:gd name="connsiteX32" fmla="*/ 4794068 w 5055325"/>
              <a:gd name="connsiteY32" fmla="*/ 71775 h 685729"/>
              <a:gd name="connsiteX33" fmla="*/ 4728754 w 5055325"/>
              <a:gd name="connsiteY33" fmla="*/ 71775 h 68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55325" h="685729">
                <a:moveTo>
                  <a:pt x="4937760" y="97900"/>
                </a:moveTo>
                <a:cubicBezTo>
                  <a:pt x="4811340" y="55760"/>
                  <a:pt x="4886269" y="76776"/>
                  <a:pt x="4611188" y="71775"/>
                </a:cubicBezTo>
                <a:lnTo>
                  <a:pt x="3461657" y="58712"/>
                </a:lnTo>
                <a:cubicBezTo>
                  <a:pt x="3341663" y="38713"/>
                  <a:pt x="3337927" y="35337"/>
                  <a:pt x="3174274" y="32586"/>
                </a:cubicBezTo>
                <a:lnTo>
                  <a:pt x="1828800" y="19523"/>
                </a:lnTo>
                <a:cubicBezTo>
                  <a:pt x="1776548" y="15169"/>
                  <a:pt x="1724478" y="6460"/>
                  <a:pt x="1672045" y="6460"/>
                </a:cubicBezTo>
                <a:cubicBezTo>
                  <a:pt x="697988" y="6460"/>
                  <a:pt x="867470" y="0"/>
                  <a:pt x="313508" y="32586"/>
                </a:cubicBezTo>
                <a:cubicBezTo>
                  <a:pt x="287382" y="36940"/>
                  <a:pt x="260986" y="39903"/>
                  <a:pt x="235131" y="45649"/>
                </a:cubicBezTo>
                <a:cubicBezTo>
                  <a:pt x="221689" y="48636"/>
                  <a:pt x="209182" y="54929"/>
                  <a:pt x="195942" y="58712"/>
                </a:cubicBezTo>
                <a:cubicBezTo>
                  <a:pt x="178680" y="63644"/>
                  <a:pt x="161108" y="67421"/>
                  <a:pt x="143691" y="71775"/>
                </a:cubicBezTo>
                <a:cubicBezTo>
                  <a:pt x="130628" y="80483"/>
                  <a:pt x="116563" y="87849"/>
                  <a:pt x="104502" y="97900"/>
                </a:cubicBezTo>
                <a:cubicBezTo>
                  <a:pt x="3914" y="181723"/>
                  <a:pt x="123431" y="98344"/>
                  <a:pt x="26125" y="163215"/>
                </a:cubicBezTo>
                <a:cubicBezTo>
                  <a:pt x="14691" y="208950"/>
                  <a:pt x="0" y="260095"/>
                  <a:pt x="0" y="306906"/>
                </a:cubicBezTo>
                <a:cubicBezTo>
                  <a:pt x="0" y="363679"/>
                  <a:pt x="6020" y="420389"/>
                  <a:pt x="13062" y="476723"/>
                </a:cubicBezTo>
                <a:cubicBezTo>
                  <a:pt x="14770" y="490386"/>
                  <a:pt x="17523" y="505160"/>
                  <a:pt x="26125" y="515912"/>
                </a:cubicBezTo>
                <a:cubicBezTo>
                  <a:pt x="48706" y="544138"/>
                  <a:pt x="119746" y="560181"/>
                  <a:pt x="143691" y="568163"/>
                </a:cubicBezTo>
                <a:cubicBezTo>
                  <a:pt x="198076" y="586292"/>
                  <a:pt x="178838" y="581679"/>
                  <a:pt x="248194" y="594289"/>
                </a:cubicBezTo>
                <a:cubicBezTo>
                  <a:pt x="274253" y="599027"/>
                  <a:pt x="300169" y="605240"/>
                  <a:pt x="326571" y="607352"/>
                </a:cubicBezTo>
                <a:cubicBezTo>
                  <a:pt x="409153" y="613959"/>
                  <a:pt x="492071" y="615403"/>
                  <a:pt x="574765" y="620415"/>
                </a:cubicBezTo>
                <a:cubicBezTo>
                  <a:pt x="635768" y="624112"/>
                  <a:pt x="696602" y="630499"/>
                  <a:pt x="757645" y="633477"/>
                </a:cubicBezTo>
                <a:cubicBezTo>
                  <a:pt x="1389088" y="664278"/>
                  <a:pt x="2160359" y="655077"/>
                  <a:pt x="2717074" y="659603"/>
                </a:cubicBezTo>
                <a:cubicBezTo>
                  <a:pt x="2974822" y="685378"/>
                  <a:pt x="2946097" y="685729"/>
                  <a:pt x="3344091" y="685729"/>
                </a:cubicBezTo>
                <a:lnTo>
                  <a:pt x="4715691" y="672666"/>
                </a:lnTo>
                <a:cubicBezTo>
                  <a:pt x="4810445" y="662138"/>
                  <a:pt x="4813515" y="667110"/>
                  <a:pt x="4885508" y="646540"/>
                </a:cubicBezTo>
                <a:cubicBezTo>
                  <a:pt x="4898748" y="642757"/>
                  <a:pt x="4912381" y="639635"/>
                  <a:pt x="4924697" y="633477"/>
                </a:cubicBezTo>
                <a:cubicBezTo>
                  <a:pt x="4938739" y="626456"/>
                  <a:pt x="4950822" y="616060"/>
                  <a:pt x="4963885" y="607352"/>
                </a:cubicBezTo>
                <a:cubicBezTo>
                  <a:pt x="4972594" y="594289"/>
                  <a:pt x="4978910" y="579264"/>
                  <a:pt x="4990011" y="568163"/>
                </a:cubicBezTo>
                <a:cubicBezTo>
                  <a:pt x="5001112" y="557062"/>
                  <a:pt x="5020879" y="555350"/>
                  <a:pt x="5029200" y="542037"/>
                </a:cubicBezTo>
                <a:cubicBezTo>
                  <a:pt x="5043795" y="518684"/>
                  <a:pt x="5055325" y="463660"/>
                  <a:pt x="5055325" y="463660"/>
                </a:cubicBezTo>
                <a:cubicBezTo>
                  <a:pt x="5046564" y="358528"/>
                  <a:pt x="5052995" y="333972"/>
                  <a:pt x="5029200" y="254655"/>
                </a:cubicBezTo>
                <a:cubicBezTo>
                  <a:pt x="5021287" y="228277"/>
                  <a:pt x="5025988" y="191553"/>
                  <a:pt x="5003074" y="176277"/>
                </a:cubicBezTo>
                <a:cubicBezTo>
                  <a:pt x="4909759" y="114067"/>
                  <a:pt x="4955159" y="131641"/>
                  <a:pt x="4872445" y="110963"/>
                </a:cubicBezTo>
                <a:cubicBezTo>
                  <a:pt x="4845514" y="93008"/>
                  <a:pt x="4827353" y="75935"/>
                  <a:pt x="4794068" y="71775"/>
                </a:cubicBezTo>
                <a:cubicBezTo>
                  <a:pt x="4772465" y="69075"/>
                  <a:pt x="4750525" y="71775"/>
                  <a:pt x="4728754" y="71775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cxnSp>
        <p:nvCxnSpPr>
          <p:cNvPr id="25" name="Straight Arrow Connector 24"/>
          <p:cNvCxnSpPr>
            <a:stCxn id="18" idx="2"/>
          </p:cNvCxnSpPr>
          <p:nvPr/>
        </p:nvCxnSpPr>
        <p:spPr>
          <a:xfrm>
            <a:off x="3648075" y="692150"/>
            <a:ext cx="876084" cy="1476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19358" y="5661026"/>
            <a:ext cx="4943447" cy="103665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>
              <a:buAutoNum type="arabicPeriod" startAt="5"/>
              <a:defRPr/>
            </a:pPr>
            <a:r>
              <a:rPr lang="sr-Cyrl-CS" b="1" cap="all" dirty="0"/>
              <a:t>Тастери за навигацију </a:t>
            </a:r>
          </a:p>
          <a:p>
            <a:pPr algn="ctr">
              <a:defRPr/>
            </a:pPr>
            <a:r>
              <a:rPr lang="sr-Cyrl-CS" b="1" cap="all" dirty="0"/>
              <a:t>(стрелице горе, доле, лево, десно</a:t>
            </a:r>
          </a:p>
          <a:p>
            <a:pPr algn="ctr">
              <a:defRPr/>
            </a:pPr>
            <a:r>
              <a:rPr lang="en-US" b="1" dirty="0"/>
              <a:t>Home, End, Page Up, Page Down, Delete i Insert</a:t>
            </a:r>
            <a:r>
              <a:rPr lang="sr-Cyrl-CS" b="1" cap="all" dirty="0"/>
              <a:t>)</a:t>
            </a:r>
            <a:endParaRPr lang="sr-Latn-CS" cap="all" dirty="0"/>
          </a:p>
        </p:txBody>
      </p:sp>
      <p:sp>
        <p:nvSpPr>
          <p:cNvPr id="32" name="Freeform 31"/>
          <p:cNvSpPr/>
          <p:nvPr/>
        </p:nvSpPr>
        <p:spPr>
          <a:xfrm>
            <a:off x="7254535" y="4637789"/>
            <a:ext cx="496887" cy="536575"/>
          </a:xfrm>
          <a:custGeom>
            <a:avLst/>
            <a:gdLst>
              <a:gd name="connsiteX0" fmla="*/ 496388 w 496388"/>
              <a:gd name="connsiteY0" fmla="*/ 26125 h 535989"/>
              <a:gd name="connsiteX1" fmla="*/ 391885 w 496388"/>
              <a:gd name="connsiteY1" fmla="*/ 13062 h 535989"/>
              <a:gd name="connsiteX2" fmla="*/ 313508 w 496388"/>
              <a:gd name="connsiteY2" fmla="*/ 0 h 535989"/>
              <a:gd name="connsiteX3" fmla="*/ 52251 w 496388"/>
              <a:gd name="connsiteY3" fmla="*/ 13062 h 535989"/>
              <a:gd name="connsiteX4" fmla="*/ 0 w 496388"/>
              <a:gd name="connsiteY4" fmla="*/ 78377 h 535989"/>
              <a:gd name="connsiteX5" fmla="*/ 13062 w 496388"/>
              <a:gd name="connsiteY5" fmla="*/ 274320 h 535989"/>
              <a:gd name="connsiteX6" fmla="*/ 26125 w 496388"/>
              <a:gd name="connsiteY6" fmla="*/ 313508 h 535989"/>
              <a:gd name="connsiteX7" fmla="*/ 39188 w 496388"/>
              <a:gd name="connsiteY7" fmla="*/ 365760 h 535989"/>
              <a:gd name="connsiteX8" fmla="*/ 52251 w 496388"/>
              <a:gd name="connsiteY8" fmla="*/ 404948 h 535989"/>
              <a:gd name="connsiteX9" fmla="*/ 65314 w 496388"/>
              <a:gd name="connsiteY9" fmla="*/ 457200 h 535989"/>
              <a:gd name="connsiteX10" fmla="*/ 104502 w 496388"/>
              <a:gd name="connsiteY10" fmla="*/ 470262 h 535989"/>
              <a:gd name="connsiteX11" fmla="*/ 195942 w 496388"/>
              <a:gd name="connsiteY11" fmla="*/ 522514 h 535989"/>
              <a:gd name="connsiteX12" fmla="*/ 274320 w 496388"/>
              <a:gd name="connsiteY12" fmla="*/ 535577 h 535989"/>
              <a:gd name="connsiteX13" fmla="*/ 391885 w 496388"/>
              <a:gd name="connsiteY13" fmla="*/ 522514 h 535989"/>
              <a:gd name="connsiteX14" fmla="*/ 418011 w 496388"/>
              <a:gd name="connsiteY14" fmla="*/ 483325 h 535989"/>
              <a:gd name="connsiteX15" fmla="*/ 431074 w 496388"/>
              <a:gd name="connsiteY15" fmla="*/ 404948 h 535989"/>
              <a:gd name="connsiteX16" fmla="*/ 444137 w 496388"/>
              <a:gd name="connsiteY16" fmla="*/ 365760 h 535989"/>
              <a:gd name="connsiteX17" fmla="*/ 444137 w 496388"/>
              <a:gd name="connsiteY17" fmla="*/ 117565 h 535989"/>
              <a:gd name="connsiteX18" fmla="*/ 418011 w 496388"/>
              <a:gd name="connsiteY18" fmla="*/ 13062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6388" h="535989">
                <a:moveTo>
                  <a:pt x="496388" y="26125"/>
                </a:moveTo>
                <a:lnTo>
                  <a:pt x="391885" y="13062"/>
                </a:lnTo>
                <a:cubicBezTo>
                  <a:pt x="365665" y="9316"/>
                  <a:pt x="339994" y="0"/>
                  <a:pt x="313508" y="0"/>
                </a:cubicBezTo>
                <a:cubicBezTo>
                  <a:pt x="226314" y="0"/>
                  <a:pt x="139337" y="8708"/>
                  <a:pt x="52251" y="13062"/>
                </a:cubicBezTo>
                <a:cubicBezTo>
                  <a:pt x="22158" y="33124"/>
                  <a:pt x="0" y="36311"/>
                  <a:pt x="0" y="78377"/>
                </a:cubicBezTo>
                <a:cubicBezTo>
                  <a:pt x="0" y="143836"/>
                  <a:pt x="5833" y="209261"/>
                  <a:pt x="13062" y="274320"/>
                </a:cubicBezTo>
                <a:cubicBezTo>
                  <a:pt x="14583" y="288005"/>
                  <a:pt x="22342" y="300269"/>
                  <a:pt x="26125" y="313508"/>
                </a:cubicBezTo>
                <a:cubicBezTo>
                  <a:pt x="31057" y="330771"/>
                  <a:pt x="34256" y="348497"/>
                  <a:pt x="39188" y="365760"/>
                </a:cubicBezTo>
                <a:cubicBezTo>
                  <a:pt x="42971" y="378999"/>
                  <a:pt x="48468" y="391709"/>
                  <a:pt x="52251" y="404948"/>
                </a:cubicBezTo>
                <a:cubicBezTo>
                  <a:pt x="57183" y="422211"/>
                  <a:pt x="54099" y="443181"/>
                  <a:pt x="65314" y="457200"/>
                </a:cubicBezTo>
                <a:cubicBezTo>
                  <a:pt x="73916" y="467952"/>
                  <a:pt x="91439" y="465908"/>
                  <a:pt x="104502" y="470262"/>
                </a:cubicBezTo>
                <a:cubicBezTo>
                  <a:pt x="130739" y="487753"/>
                  <a:pt x="165810" y="513474"/>
                  <a:pt x="195942" y="522514"/>
                </a:cubicBezTo>
                <a:cubicBezTo>
                  <a:pt x="221311" y="530125"/>
                  <a:pt x="248194" y="531223"/>
                  <a:pt x="274320" y="535577"/>
                </a:cubicBezTo>
                <a:cubicBezTo>
                  <a:pt x="313508" y="531223"/>
                  <a:pt x="354829" y="535989"/>
                  <a:pt x="391885" y="522514"/>
                </a:cubicBezTo>
                <a:cubicBezTo>
                  <a:pt x="406640" y="517149"/>
                  <a:pt x="413046" y="498219"/>
                  <a:pt x="418011" y="483325"/>
                </a:cubicBezTo>
                <a:cubicBezTo>
                  <a:pt x="426387" y="458198"/>
                  <a:pt x="425328" y="430803"/>
                  <a:pt x="431074" y="404948"/>
                </a:cubicBezTo>
                <a:cubicBezTo>
                  <a:pt x="434061" y="391507"/>
                  <a:pt x="439783" y="378823"/>
                  <a:pt x="444137" y="365760"/>
                </a:cubicBezTo>
                <a:cubicBezTo>
                  <a:pt x="457951" y="241435"/>
                  <a:pt x="465653" y="246661"/>
                  <a:pt x="444137" y="117565"/>
                </a:cubicBezTo>
                <a:cubicBezTo>
                  <a:pt x="438234" y="82147"/>
                  <a:pt x="418011" y="13062"/>
                  <a:pt x="418011" y="13062"/>
                </a:cubicBezTo>
              </a:path>
            </a:pathLst>
          </a:cu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33" name="Freeform 32"/>
          <p:cNvSpPr/>
          <p:nvPr/>
        </p:nvSpPr>
        <p:spPr>
          <a:xfrm>
            <a:off x="5727233" y="4605246"/>
            <a:ext cx="492125" cy="601663"/>
          </a:xfrm>
          <a:custGeom>
            <a:avLst/>
            <a:gdLst>
              <a:gd name="connsiteX0" fmla="*/ 465916 w 492042"/>
              <a:gd name="connsiteY0" fmla="*/ 53698 h 601911"/>
              <a:gd name="connsiteX1" fmla="*/ 126282 w 492042"/>
              <a:gd name="connsiteY1" fmla="*/ 40636 h 601911"/>
              <a:gd name="connsiteX2" fmla="*/ 87093 w 492042"/>
              <a:gd name="connsiteY2" fmla="*/ 66761 h 601911"/>
              <a:gd name="connsiteX3" fmla="*/ 21779 w 492042"/>
              <a:gd name="connsiteY3" fmla="*/ 132076 h 601911"/>
              <a:gd name="connsiteX4" fmla="*/ 8716 w 492042"/>
              <a:gd name="connsiteY4" fmla="*/ 171264 h 601911"/>
              <a:gd name="connsiteX5" fmla="*/ 21779 w 492042"/>
              <a:gd name="connsiteY5" fmla="*/ 458647 h 601911"/>
              <a:gd name="connsiteX6" fmla="*/ 60967 w 492042"/>
              <a:gd name="connsiteY6" fmla="*/ 537024 h 601911"/>
              <a:gd name="connsiteX7" fmla="*/ 100156 w 492042"/>
              <a:gd name="connsiteY7" fmla="*/ 550087 h 601911"/>
              <a:gd name="connsiteX8" fmla="*/ 256910 w 492042"/>
              <a:gd name="connsiteY8" fmla="*/ 576213 h 601911"/>
              <a:gd name="connsiteX9" fmla="*/ 426727 w 492042"/>
              <a:gd name="connsiteY9" fmla="*/ 523961 h 601911"/>
              <a:gd name="connsiteX10" fmla="*/ 452853 w 492042"/>
              <a:gd name="connsiteY10" fmla="*/ 432521 h 601911"/>
              <a:gd name="connsiteX11" fmla="*/ 478979 w 492042"/>
              <a:gd name="connsiteY11" fmla="*/ 354144 h 601911"/>
              <a:gd name="connsiteX12" fmla="*/ 492042 w 492042"/>
              <a:gd name="connsiteY12" fmla="*/ 314956 h 601911"/>
              <a:gd name="connsiteX13" fmla="*/ 452853 w 492042"/>
              <a:gd name="connsiteY13" fmla="*/ 92887 h 601911"/>
              <a:gd name="connsiteX14" fmla="*/ 465916 w 492042"/>
              <a:gd name="connsiteY14" fmla="*/ 53698 h 60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042" h="601911">
                <a:moveTo>
                  <a:pt x="465916" y="53698"/>
                </a:moveTo>
                <a:cubicBezTo>
                  <a:pt x="304819" y="0"/>
                  <a:pt x="415043" y="26198"/>
                  <a:pt x="126282" y="40636"/>
                </a:cubicBezTo>
                <a:cubicBezTo>
                  <a:pt x="113219" y="49344"/>
                  <a:pt x="98194" y="55660"/>
                  <a:pt x="87093" y="66761"/>
                </a:cubicBezTo>
                <a:cubicBezTo>
                  <a:pt x="0" y="153853"/>
                  <a:pt x="126287" y="62402"/>
                  <a:pt x="21779" y="132076"/>
                </a:cubicBezTo>
                <a:cubicBezTo>
                  <a:pt x="17425" y="145139"/>
                  <a:pt x="8716" y="157495"/>
                  <a:pt x="8716" y="171264"/>
                </a:cubicBezTo>
                <a:cubicBezTo>
                  <a:pt x="8716" y="267157"/>
                  <a:pt x="14132" y="363059"/>
                  <a:pt x="21779" y="458647"/>
                </a:cubicBezTo>
                <a:cubicBezTo>
                  <a:pt x="23397" y="478872"/>
                  <a:pt x="45913" y="524981"/>
                  <a:pt x="60967" y="537024"/>
                </a:cubicBezTo>
                <a:cubicBezTo>
                  <a:pt x="71719" y="545626"/>
                  <a:pt x="86916" y="546304"/>
                  <a:pt x="100156" y="550087"/>
                </a:cubicBezTo>
                <a:cubicBezTo>
                  <a:pt x="167286" y="569267"/>
                  <a:pt x="172094" y="565611"/>
                  <a:pt x="256910" y="576213"/>
                </a:cubicBezTo>
                <a:cubicBezTo>
                  <a:pt x="373875" y="565580"/>
                  <a:pt x="387753" y="601911"/>
                  <a:pt x="426727" y="523961"/>
                </a:cubicBezTo>
                <a:cubicBezTo>
                  <a:pt x="437703" y="502008"/>
                  <a:pt x="446574" y="453452"/>
                  <a:pt x="452853" y="432521"/>
                </a:cubicBezTo>
                <a:cubicBezTo>
                  <a:pt x="460766" y="406144"/>
                  <a:pt x="470270" y="380270"/>
                  <a:pt x="478979" y="354144"/>
                </a:cubicBezTo>
                <a:lnTo>
                  <a:pt x="492042" y="314956"/>
                </a:lnTo>
                <a:cubicBezTo>
                  <a:pt x="490923" y="302651"/>
                  <a:pt x="485921" y="125955"/>
                  <a:pt x="452853" y="92887"/>
                </a:cubicBezTo>
                <a:lnTo>
                  <a:pt x="465916" y="53698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34" name="Freeform 33"/>
          <p:cNvSpPr/>
          <p:nvPr/>
        </p:nvSpPr>
        <p:spPr>
          <a:xfrm>
            <a:off x="1401288" y="4635501"/>
            <a:ext cx="660937" cy="657225"/>
          </a:xfrm>
          <a:custGeom>
            <a:avLst/>
            <a:gdLst>
              <a:gd name="connsiteX0" fmla="*/ 548640 w 550817"/>
              <a:gd name="connsiteY0" fmla="*/ 117565 h 656380"/>
              <a:gd name="connsiteX1" fmla="*/ 535578 w 550817"/>
              <a:gd name="connsiteY1" fmla="*/ 78377 h 656380"/>
              <a:gd name="connsiteX2" fmla="*/ 509452 w 550817"/>
              <a:gd name="connsiteY2" fmla="*/ 39188 h 656380"/>
              <a:gd name="connsiteX3" fmla="*/ 431075 w 550817"/>
              <a:gd name="connsiteY3" fmla="*/ 0 h 656380"/>
              <a:gd name="connsiteX4" fmla="*/ 130629 w 550817"/>
              <a:gd name="connsiteY4" fmla="*/ 13063 h 656380"/>
              <a:gd name="connsiteX5" fmla="*/ 52252 w 550817"/>
              <a:gd name="connsiteY5" fmla="*/ 26125 h 656380"/>
              <a:gd name="connsiteX6" fmla="*/ 26126 w 550817"/>
              <a:gd name="connsiteY6" fmla="*/ 65314 h 656380"/>
              <a:gd name="connsiteX7" fmla="*/ 13063 w 550817"/>
              <a:gd name="connsiteY7" fmla="*/ 248194 h 656380"/>
              <a:gd name="connsiteX8" fmla="*/ 0 w 550817"/>
              <a:gd name="connsiteY8" fmla="*/ 287383 h 656380"/>
              <a:gd name="connsiteX9" fmla="*/ 13063 w 550817"/>
              <a:gd name="connsiteY9" fmla="*/ 457200 h 656380"/>
              <a:gd name="connsiteX10" fmla="*/ 65315 w 550817"/>
              <a:gd name="connsiteY10" fmla="*/ 548640 h 656380"/>
              <a:gd name="connsiteX11" fmla="*/ 143692 w 550817"/>
              <a:gd name="connsiteY11" fmla="*/ 574765 h 656380"/>
              <a:gd name="connsiteX12" fmla="*/ 182880 w 550817"/>
              <a:gd name="connsiteY12" fmla="*/ 600891 h 656380"/>
              <a:gd name="connsiteX13" fmla="*/ 313509 w 550817"/>
              <a:gd name="connsiteY13" fmla="*/ 627017 h 656380"/>
              <a:gd name="connsiteX14" fmla="*/ 496389 w 550817"/>
              <a:gd name="connsiteY14" fmla="*/ 574765 h 656380"/>
              <a:gd name="connsiteX15" fmla="*/ 509452 w 550817"/>
              <a:gd name="connsiteY15" fmla="*/ 535577 h 656380"/>
              <a:gd name="connsiteX16" fmla="*/ 522515 w 550817"/>
              <a:gd name="connsiteY16" fmla="*/ 300445 h 656380"/>
              <a:gd name="connsiteX17" fmla="*/ 548640 w 550817"/>
              <a:gd name="connsiteY17" fmla="*/ 117565 h 65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0817" h="656380">
                <a:moveTo>
                  <a:pt x="548640" y="117565"/>
                </a:moveTo>
                <a:cubicBezTo>
                  <a:pt x="550817" y="80554"/>
                  <a:pt x="541736" y="90693"/>
                  <a:pt x="535578" y="78377"/>
                </a:cubicBezTo>
                <a:cubicBezTo>
                  <a:pt x="528557" y="64335"/>
                  <a:pt x="520554" y="50289"/>
                  <a:pt x="509452" y="39188"/>
                </a:cubicBezTo>
                <a:cubicBezTo>
                  <a:pt x="484131" y="13867"/>
                  <a:pt x="462946" y="10624"/>
                  <a:pt x="431075" y="0"/>
                </a:cubicBezTo>
                <a:cubicBezTo>
                  <a:pt x="330926" y="4354"/>
                  <a:pt x="230635" y="6166"/>
                  <a:pt x="130629" y="13063"/>
                </a:cubicBezTo>
                <a:cubicBezTo>
                  <a:pt x="104206" y="14885"/>
                  <a:pt x="75942" y="14280"/>
                  <a:pt x="52252" y="26125"/>
                </a:cubicBezTo>
                <a:cubicBezTo>
                  <a:pt x="38210" y="33146"/>
                  <a:pt x="34835" y="52251"/>
                  <a:pt x="26126" y="65314"/>
                </a:cubicBezTo>
                <a:cubicBezTo>
                  <a:pt x="21772" y="126274"/>
                  <a:pt x="20204" y="187497"/>
                  <a:pt x="13063" y="248194"/>
                </a:cubicBezTo>
                <a:cubicBezTo>
                  <a:pt x="11454" y="261869"/>
                  <a:pt x="0" y="273613"/>
                  <a:pt x="0" y="287383"/>
                </a:cubicBezTo>
                <a:cubicBezTo>
                  <a:pt x="0" y="344156"/>
                  <a:pt x="3197" y="401291"/>
                  <a:pt x="13063" y="457200"/>
                </a:cubicBezTo>
                <a:cubicBezTo>
                  <a:pt x="14154" y="463381"/>
                  <a:pt x="54233" y="541714"/>
                  <a:pt x="65315" y="548640"/>
                </a:cubicBezTo>
                <a:cubicBezTo>
                  <a:pt x="88668" y="563235"/>
                  <a:pt x="143692" y="574765"/>
                  <a:pt x="143692" y="574765"/>
                </a:cubicBezTo>
                <a:cubicBezTo>
                  <a:pt x="156755" y="583474"/>
                  <a:pt x="168838" y="593870"/>
                  <a:pt x="182880" y="600891"/>
                </a:cubicBezTo>
                <a:cubicBezTo>
                  <a:pt x="219358" y="619130"/>
                  <a:pt x="279812" y="622203"/>
                  <a:pt x="313509" y="627017"/>
                </a:cubicBezTo>
                <a:cubicBezTo>
                  <a:pt x="437810" y="616658"/>
                  <a:pt x="455581" y="656380"/>
                  <a:pt x="496389" y="574765"/>
                </a:cubicBezTo>
                <a:cubicBezTo>
                  <a:pt x="502547" y="562449"/>
                  <a:pt x="505098" y="548640"/>
                  <a:pt x="509452" y="535577"/>
                </a:cubicBezTo>
                <a:cubicBezTo>
                  <a:pt x="513806" y="457200"/>
                  <a:pt x="522515" y="378943"/>
                  <a:pt x="522515" y="300445"/>
                </a:cubicBezTo>
                <a:cubicBezTo>
                  <a:pt x="522515" y="243672"/>
                  <a:pt x="546463" y="154576"/>
                  <a:pt x="548640" y="117565"/>
                </a:cubicBezTo>
                <a:close/>
              </a:path>
            </a:pathLst>
          </a:custGeom>
          <a:noFill/>
          <a:ln w="5715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35" name="Freeform 34"/>
          <p:cNvSpPr/>
          <p:nvPr/>
        </p:nvSpPr>
        <p:spPr>
          <a:xfrm>
            <a:off x="2580186" y="4671332"/>
            <a:ext cx="516542" cy="535577"/>
          </a:xfrm>
          <a:custGeom>
            <a:avLst/>
            <a:gdLst>
              <a:gd name="connsiteX0" fmla="*/ 508625 w 516542"/>
              <a:gd name="connsiteY0" fmla="*/ 39188 h 535577"/>
              <a:gd name="connsiteX1" fmla="*/ 325745 w 516542"/>
              <a:gd name="connsiteY1" fmla="*/ 13063 h 535577"/>
              <a:gd name="connsiteX2" fmla="*/ 273494 w 516542"/>
              <a:gd name="connsiteY2" fmla="*/ 0 h 535577"/>
              <a:gd name="connsiteX3" fmla="*/ 116740 w 516542"/>
              <a:gd name="connsiteY3" fmla="*/ 13063 h 535577"/>
              <a:gd name="connsiteX4" fmla="*/ 77551 w 516542"/>
              <a:gd name="connsiteY4" fmla="*/ 26126 h 535577"/>
              <a:gd name="connsiteX5" fmla="*/ 51425 w 516542"/>
              <a:gd name="connsiteY5" fmla="*/ 104503 h 535577"/>
              <a:gd name="connsiteX6" fmla="*/ 38363 w 516542"/>
              <a:gd name="connsiteY6" fmla="*/ 143691 h 535577"/>
              <a:gd name="connsiteX7" fmla="*/ 25300 w 516542"/>
              <a:gd name="connsiteY7" fmla="*/ 182880 h 535577"/>
              <a:gd name="connsiteX8" fmla="*/ 12237 w 516542"/>
              <a:gd name="connsiteY8" fmla="*/ 261257 h 535577"/>
              <a:gd name="connsiteX9" fmla="*/ 25300 w 516542"/>
              <a:gd name="connsiteY9" fmla="*/ 470263 h 535577"/>
              <a:gd name="connsiteX10" fmla="*/ 103677 w 516542"/>
              <a:gd name="connsiteY10" fmla="*/ 496388 h 535577"/>
              <a:gd name="connsiteX11" fmla="*/ 142865 w 516542"/>
              <a:gd name="connsiteY11" fmla="*/ 509451 h 535577"/>
              <a:gd name="connsiteX12" fmla="*/ 182054 w 516542"/>
              <a:gd name="connsiteY12" fmla="*/ 522514 h 535577"/>
              <a:gd name="connsiteX13" fmla="*/ 221243 w 516542"/>
              <a:gd name="connsiteY13" fmla="*/ 535577 h 535577"/>
              <a:gd name="connsiteX14" fmla="*/ 404123 w 516542"/>
              <a:gd name="connsiteY14" fmla="*/ 496388 h 535577"/>
              <a:gd name="connsiteX15" fmla="*/ 482500 w 516542"/>
              <a:gd name="connsiteY15" fmla="*/ 444137 h 535577"/>
              <a:gd name="connsiteX16" fmla="*/ 482500 w 516542"/>
              <a:gd name="connsiteY16" fmla="*/ 209006 h 535577"/>
              <a:gd name="connsiteX17" fmla="*/ 469437 w 516542"/>
              <a:gd name="connsiteY17" fmla="*/ 169817 h 535577"/>
              <a:gd name="connsiteX18" fmla="*/ 430248 w 516542"/>
              <a:gd name="connsiteY18" fmla="*/ 143691 h 535577"/>
              <a:gd name="connsiteX19" fmla="*/ 391060 w 516542"/>
              <a:gd name="connsiteY19" fmla="*/ 65314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6542" h="535577">
                <a:moveTo>
                  <a:pt x="508625" y="39188"/>
                </a:moveTo>
                <a:cubicBezTo>
                  <a:pt x="414250" y="7731"/>
                  <a:pt x="516542" y="38503"/>
                  <a:pt x="325745" y="13063"/>
                </a:cubicBezTo>
                <a:cubicBezTo>
                  <a:pt x="307949" y="10690"/>
                  <a:pt x="290911" y="4354"/>
                  <a:pt x="273494" y="0"/>
                </a:cubicBezTo>
                <a:cubicBezTo>
                  <a:pt x="221243" y="4354"/>
                  <a:pt x="168713" y="6133"/>
                  <a:pt x="116740" y="13063"/>
                </a:cubicBezTo>
                <a:cubicBezTo>
                  <a:pt x="103091" y="14883"/>
                  <a:pt x="85554" y="14921"/>
                  <a:pt x="77551" y="26126"/>
                </a:cubicBezTo>
                <a:cubicBezTo>
                  <a:pt x="61544" y="48535"/>
                  <a:pt x="60133" y="78377"/>
                  <a:pt x="51425" y="104503"/>
                </a:cubicBezTo>
                <a:lnTo>
                  <a:pt x="38363" y="143691"/>
                </a:lnTo>
                <a:cubicBezTo>
                  <a:pt x="34009" y="156754"/>
                  <a:pt x="27564" y="169298"/>
                  <a:pt x="25300" y="182880"/>
                </a:cubicBezTo>
                <a:lnTo>
                  <a:pt x="12237" y="261257"/>
                </a:lnTo>
                <a:cubicBezTo>
                  <a:pt x="16591" y="330926"/>
                  <a:pt x="0" y="405205"/>
                  <a:pt x="25300" y="470263"/>
                </a:cubicBezTo>
                <a:cubicBezTo>
                  <a:pt x="35281" y="495929"/>
                  <a:pt x="77551" y="487680"/>
                  <a:pt x="103677" y="496388"/>
                </a:cubicBezTo>
                <a:lnTo>
                  <a:pt x="142865" y="509451"/>
                </a:lnTo>
                <a:lnTo>
                  <a:pt x="182054" y="522514"/>
                </a:lnTo>
                <a:lnTo>
                  <a:pt x="221243" y="535577"/>
                </a:lnTo>
                <a:cubicBezTo>
                  <a:pt x="304719" y="526302"/>
                  <a:pt x="336331" y="533365"/>
                  <a:pt x="404123" y="496388"/>
                </a:cubicBezTo>
                <a:cubicBezTo>
                  <a:pt x="431688" y="481353"/>
                  <a:pt x="482500" y="444137"/>
                  <a:pt x="482500" y="444137"/>
                </a:cubicBezTo>
                <a:cubicBezTo>
                  <a:pt x="514793" y="347259"/>
                  <a:pt x="503468" y="397719"/>
                  <a:pt x="482500" y="209006"/>
                </a:cubicBezTo>
                <a:cubicBezTo>
                  <a:pt x="480979" y="195321"/>
                  <a:pt x="478039" y="180569"/>
                  <a:pt x="469437" y="169817"/>
                </a:cubicBezTo>
                <a:cubicBezTo>
                  <a:pt x="459629" y="157558"/>
                  <a:pt x="443311" y="152400"/>
                  <a:pt x="430248" y="143691"/>
                </a:cubicBezTo>
                <a:cubicBezTo>
                  <a:pt x="402746" y="61183"/>
                  <a:pt x="431662" y="65314"/>
                  <a:pt x="391060" y="65314"/>
                </a:cubicBezTo>
              </a:path>
            </a:pathLst>
          </a:custGeom>
          <a:ln w="57150">
            <a:solidFill>
              <a:srgbClr val="FF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cxnSp>
        <p:nvCxnSpPr>
          <p:cNvPr id="37" name="Straight Arrow Connector 36"/>
          <p:cNvCxnSpPr>
            <a:stCxn id="19" idx="2"/>
            <a:endCxn id="34" idx="3"/>
          </p:cNvCxnSpPr>
          <p:nvPr/>
        </p:nvCxnSpPr>
        <p:spPr>
          <a:xfrm flipH="1">
            <a:off x="1918544" y="1916114"/>
            <a:ext cx="4501308" cy="2719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9" idx="2"/>
          </p:cNvCxnSpPr>
          <p:nvPr/>
        </p:nvCxnSpPr>
        <p:spPr>
          <a:xfrm rot="5400000">
            <a:off x="3521714" y="1538790"/>
            <a:ext cx="2520280" cy="327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2"/>
          </p:cNvCxnSpPr>
          <p:nvPr/>
        </p:nvCxnSpPr>
        <p:spPr>
          <a:xfrm rot="5400000">
            <a:off x="4853862" y="2870938"/>
            <a:ext cx="2520280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2"/>
            <a:endCxn id="32" idx="2"/>
          </p:cNvCxnSpPr>
          <p:nvPr/>
        </p:nvCxnSpPr>
        <p:spPr>
          <a:xfrm>
            <a:off x="6419852" y="1916114"/>
            <a:ext cx="1148506" cy="2721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7778722" y="2791797"/>
            <a:ext cx="1619794" cy="2331104"/>
          </a:xfrm>
          <a:custGeom>
            <a:avLst/>
            <a:gdLst>
              <a:gd name="connsiteX0" fmla="*/ 1384663 w 1619794"/>
              <a:gd name="connsiteY0" fmla="*/ 134283 h 2331104"/>
              <a:gd name="connsiteX1" fmla="*/ 1371600 w 1619794"/>
              <a:gd name="connsiteY1" fmla="*/ 95094 h 2331104"/>
              <a:gd name="connsiteX2" fmla="*/ 1332412 w 1619794"/>
              <a:gd name="connsiteY2" fmla="*/ 82032 h 2331104"/>
              <a:gd name="connsiteX3" fmla="*/ 1175657 w 1619794"/>
              <a:gd name="connsiteY3" fmla="*/ 55906 h 2331104"/>
              <a:gd name="connsiteX4" fmla="*/ 1110343 w 1619794"/>
              <a:gd name="connsiteY4" fmla="*/ 29780 h 2331104"/>
              <a:gd name="connsiteX5" fmla="*/ 1031966 w 1619794"/>
              <a:gd name="connsiteY5" fmla="*/ 16717 h 2331104"/>
              <a:gd name="connsiteX6" fmla="*/ 209006 w 1619794"/>
              <a:gd name="connsiteY6" fmla="*/ 29780 h 2331104"/>
              <a:gd name="connsiteX7" fmla="*/ 169817 w 1619794"/>
              <a:gd name="connsiteY7" fmla="*/ 108157 h 2331104"/>
              <a:gd name="connsiteX8" fmla="*/ 143692 w 1619794"/>
              <a:gd name="connsiteY8" fmla="*/ 147346 h 2331104"/>
              <a:gd name="connsiteX9" fmla="*/ 91440 w 1619794"/>
              <a:gd name="connsiteY9" fmla="*/ 264912 h 2331104"/>
              <a:gd name="connsiteX10" fmla="*/ 78377 w 1619794"/>
              <a:gd name="connsiteY10" fmla="*/ 317163 h 2331104"/>
              <a:gd name="connsiteX11" fmla="*/ 65314 w 1619794"/>
              <a:gd name="connsiteY11" fmla="*/ 356352 h 2331104"/>
              <a:gd name="connsiteX12" fmla="*/ 39189 w 1619794"/>
              <a:gd name="connsiteY12" fmla="*/ 748237 h 2331104"/>
              <a:gd name="connsiteX13" fmla="*/ 26126 w 1619794"/>
              <a:gd name="connsiteY13" fmla="*/ 839677 h 2331104"/>
              <a:gd name="connsiteX14" fmla="*/ 0 w 1619794"/>
              <a:gd name="connsiteY14" fmla="*/ 1153186 h 2331104"/>
              <a:gd name="connsiteX15" fmla="*/ 13063 w 1619794"/>
              <a:gd name="connsiteY15" fmla="*/ 1649574 h 2331104"/>
              <a:gd name="connsiteX16" fmla="*/ 65314 w 1619794"/>
              <a:gd name="connsiteY16" fmla="*/ 1832454 h 2331104"/>
              <a:gd name="connsiteX17" fmla="*/ 143692 w 1619794"/>
              <a:gd name="connsiteY17" fmla="*/ 1923894 h 2331104"/>
              <a:gd name="connsiteX18" fmla="*/ 182880 w 1619794"/>
              <a:gd name="connsiteY18" fmla="*/ 1963083 h 2331104"/>
              <a:gd name="connsiteX19" fmla="*/ 248194 w 1619794"/>
              <a:gd name="connsiteY19" fmla="*/ 2054523 h 2331104"/>
              <a:gd name="connsiteX20" fmla="*/ 313509 w 1619794"/>
              <a:gd name="connsiteY20" fmla="*/ 2145963 h 2331104"/>
              <a:gd name="connsiteX21" fmla="*/ 339634 w 1619794"/>
              <a:gd name="connsiteY21" fmla="*/ 2198214 h 2331104"/>
              <a:gd name="connsiteX22" fmla="*/ 444137 w 1619794"/>
              <a:gd name="connsiteY22" fmla="*/ 2250466 h 2331104"/>
              <a:gd name="connsiteX23" fmla="*/ 470263 w 1619794"/>
              <a:gd name="connsiteY23" fmla="*/ 2302717 h 2331104"/>
              <a:gd name="connsiteX24" fmla="*/ 1175657 w 1619794"/>
              <a:gd name="connsiteY24" fmla="*/ 2302717 h 2331104"/>
              <a:gd name="connsiteX25" fmla="*/ 1214846 w 1619794"/>
              <a:gd name="connsiteY25" fmla="*/ 2289654 h 2331104"/>
              <a:gd name="connsiteX26" fmla="*/ 1280160 w 1619794"/>
              <a:gd name="connsiteY26" fmla="*/ 2276592 h 2331104"/>
              <a:gd name="connsiteX27" fmla="*/ 1306286 w 1619794"/>
              <a:gd name="connsiteY27" fmla="*/ 2237403 h 2331104"/>
              <a:gd name="connsiteX28" fmla="*/ 1384663 w 1619794"/>
              <a:gd name="connsiteY28" fmla="*/ 2185152 h 2331104"/>
              <a:gd name="connsiteX29" fmla="*/ 1476103 w 1619794"/>
              <a:gd name="connsiteY29" fmla="*/ 2119837 h 2331104"/>
              <a:gd name="connsiteX30" fmla="*/ 1528354 w 1619794"/>
              <a:gd name="connsiteY30" fmla="*/ 1989209 h 2331104"/>
              <a:gd name="connsiteX31" fmla="*/ 1541417 w 1619794"/>
              <a:gd name="connsiteY31" fmla="*/ 1936957 h 2331104"/>
              <a:gd name="connsiteX32" fmla="*/ 1567543 w 1619794"/>
              <a:gd name="connsiteY32" fmla="*/ 1884706 h 2331104"/>
              <a:gd name="connsiteX33" fmla="*/ 1593669 w 1619794"/>
              <a:gd name="connsiteY33" fmla="*/ 1571197 h 2331104"/>
              <a:gd name="connsiteX34" fmla="*/ 1606732 w 1619794"/>
              <a:gd name="connsiteY34" fmla="*/ 1479757 h 2331104"/>
              <a:gd name="connsiteX35" fmla="*/ 1619794 w 1619794"/>
              <a:gd name="connsiteY35" fmla="*/ 1323003 h 2331104"/>
              <a:gd name="connsiteX36" fmla="*/ 1606732 w 1619794"/>
              <a:gd name="connsiteY36" fmla="*/ 304100 h 2331104"/>
              <a:gd name="connsiteX37" fmla="*/ 1554480 w 1619794"/>
              <a:gd name="connsiteY37" fmla="*/ 186534 h 2331104"/>
              <a:gd name="connsiteX38" fmla="*/ 1541417 w 1619794"/>
              <a:gd name="connsiteY38" fmla="*/ 147346 h 2331104"/>
              <a:gd name="connsiteX39" fmla="*/ 1502229 w 1619794"/>
              <a:gd name="connsiteY39" fmla="*/ 134283 h 2331104"/>
              <a:gd name="connsiteX40" fmla="*/ 1463040 w 1619794"/>
              <a:gd name="connsiteY40" fmla="*/ 108157 h 2331104"/>
              <a:gd name="connsiteX41" fmla="*/ 1371600 w 1619794"/>
              <a:gd name="connsiteY41" fmla="*/ 68969 h 23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19794" h="2331104">
                <a:moveTo>
                  <a:pt x="1384663" y="134283"/>
                </a:moveTo>
                <a:cubicBezTo>
                  <a:pt x="1380309" y="121220"/>
                  <a:pt x="1381337" y="104831"/>
                  <a:pt x="1371600" y="95094"/>
                </a:cubicBezTo>
                <a:cubicBezTo>
                  <a:pt x="1361864" y="85358"/>
                  <a:pt x="1345770" y="85371"/>
                  <a:pt x="1332412" y="82032"/>
                </a:cubicBezTo>
                <a:cubicBezTo>
                  <a:pt x="1281472" y="69297"/>
                  <a:pt x="1227274" y="63280"/>
                  <a:pt x="1175657" y="55906"/>
                </a:cubicBezTo>
                <a:cubicBezTo>
                  <a:pt x="1153886" y="47197"/>
                  <a:pt x="1132965" y="35950"/>
                  <a:pt x="1110343" y="29780"/>
                </a:cubicBezTo>
                <a:cubicBezTo>
                  <a:pt x="1084790" y="22811"/>
                  <a:pt x="1058452" y="16717"/>
                  <a:pt x="1031966" y="16717"/>
                </a:cubicBezTo>
                <a:cubicBezTo>
                  <a:pt x="757611" y="16717"/>
                  <a:pt x="483326" y="25426"/>
                  <a:pt x="209006" y="29780"/>
                </a:cubicBezTo>
                <a:cubicBezTo>
                  <a:pt x="134138" y="142082"/>
                  <a:pt x="223895" y="0"/>
                  <a:pt x="169817" y="108157"/>
                </a:cubicBezTo>
                <a:cubicBezTo>
                  <a:pt x="162796" y="122199"/>
                  <a:pt x="150068" y="133000"/>
                  <a:pt x="143692" y="147346"/>
                </a:cubicBezTo>
                <a:cubicBezTo>
                  <a:pt x="81514" y="287248"/>
                  <a:pt x="150564" y="176225"/>
                  <a:pt x="91440" y="264912"/>
                </a:cubicBezTo>
                <a:cubicBezTo>
                  <a:pt x="87086" y="282329"/>
                  <a:pt x="83309" y="299901"/>
                  <a:pt x="78377" y="317163"/>
                </a:cubicBezTo>
                <a:cubicBezTo>
                  <a:pt x="74594" y="330403"/>
                  <a:pt x="67408" y="342742"/>
                  <a:pt x="65314" y="356352"/>
                </a:cubicBezTo>
                <a:cubicBezTo>
                  <a:pt x="47341" y="473181"/>
                  <a:pt x="46936" y="643650"/>
                  <a:pt x="39189" y="748237"/>
                </a:cubicBezTo>
                <a:cubicBezTo>
                  <a:pt x="36915" y="778942"/>
                  <a:pt x="29526" y="809076"/>
                  <a:pt x="26126" y="839677"/>
                </a:cubicBezTo>
                <a:cubicBezTo>
                  <a:pt x="17025" y="921588"/>
                  <a:pt x="6008" y="1075086"/>
                  <a:pt x="0" y="1153186"/>
                </a:cubicBezTo>
                <a:cubicBezTo>
                  <a:pt x="4354" y="1318649"/>
                  <a:pt x="2291" y="1484405"/>
                  <a:pt x="13063" y="1649574"/>
                </a:cubicBezTo>
                <a:cubicBezTo>
                  <a:pt x="13110" y="1650297"/>
                  <a:pt x="52959" y="1820099"/>
                  <a:pt x="65314" y="1832454"/>
                </a:cubicBezTo>
                <a:cubicBezTo>
                  <a:pt x="162549" y="1929689"/>
                  <a:pt x="43154" y="1806600"/>
                  <a:pt x="143692" y="1923894"/>
                </a:cubicBezTo>
                <a:cubicBezTo>
                  <a:pt x="155714" y="1937920"/>
                  <a:pt x="172142" y="1948050"/>
                  <a:pt x="182880" y="1963083"/>
                </a:cubicBezTo>
                <a:cubicBezTo>
                  <a:pt x="345552" y="2190825"/>
                  <a:pt x="73536" y="1850754"/>
                  <a:pt x="248194" y="2054523"/>
                </a:cubicBezTo>
                <a:cubicBezTo>
                  <a:pt x="260212" y="2068544"/>
                  <a:pt x="301693" y="2125284"/>
                  <a:pt x="313509" y="2145963"/>
                </a:cubicBezTo>
                <a:cubicBezTo>
                  <a:pt x="323170" y="2162870"/>
                  <a:pt x="327168" y="2183255"/>
                  <a:pt x="339634" y="2198214"/>
                </a:cubicBezTo>
                <a:cubicBezTo>
                  <a:pt x="359200" y="2221693"/>
                  <a:pt x="422694" y="2241889"/>
                  <a:pt x="444137" y="2250466"/>
                </a:cubicBezTo>
                <a:cubicBezTo>
                  <a:pt x="452846" y="2267883"/>
                  <a:pt x="451141" y="2299040"/>
                  <a:pt x="470263" y="2302717"/>
                </a:cubicBezTo>
                <a:cubicBezTo>
                  <a:pt x="617877" y="2331104"/>
                  <a:pt x="1049723" y="2306915"/>
                  <a:pt x="1175657" y="2302717"/>
                </a:cubicBezTo>
                <a:cubicBezTo>
                  <a:pt x="1188720" y="2298363"/>
                  <a:pt x="1201487" y="2292994"/>
                  <a:pt x="1214846" y="2289654"/>
                </a:cubicBezTo>
                <a:cubicBezTo>
                  <a:pt x="1236386" y="2284269"/>
                  <a:pt x="1260883" y="2287607"/>
                  <a:pt x="1280160" y="2276592"/>
                </a:cubicBezTo>
                <a:cubicBezTo>
                  <a:pt x="1293791" y="2268803"/>
                  <a:pt x="1294471" y="2247741"/>
                  <a:pt x="1306286" y="2237403"/>
                </a:cubicBezTo>
                <a:cubicBezTo>
                  <a:pt x="1329916" y="2216727"/>
                  <a:pt x="1358537" y="2202569"/>
                  <a:pt x="1384663" y="2185152"/>
                </a:cubicBezTo>
                <a:cubicBezTo>
                  <a:pt x="1441965" y="2146951"/>
                  <a:pt x="1411295" y="2168444"/>
                  <a:pt x="1476103" y="2119837"/>
                </a:cubicBezTo>
                <a:cubicBezTo>
                  <a:pt x="1503132" y="2065779"/>
                  <a:pt x="1512211" y="2053781"/>
                  <a:pt x="1528354" y="1989209"/>
                </a:cubicBezTo>
                <a:cubicBezTo>
                  <a:pt x="1532708" y="1971792"/>
                  <a:pt x="1535113" y="1953767"/>
                  <a:pt x="1541417" y="1936957"/>
                </a:cubicBezTo>
                <a:cubicBezTo>
                  <a:pt x="1548254" y="1918724"/>
                  <a:pt x="1558834" y="1902123"/>
                  <a:pt x="1567543" y="1884706"/>
                </a:cubicBezTo>
                <a:cubicBezTo>
                  <a:pt x="1597660" y="1704006"/>
                  <a:pt x="1566840" y="1906552"/>
                  <a:pt x="1593669" y="1571197"/>
                </a:cubicBezTo>
                <a:cubicBezTo>
                  <a:pt x="1596124" y="1540506"/>
                  <a:pt x="1603509" y="1510377"/>
                  <a:pt x="1606732" y="1479757"/>
                </a:cubicBezTo>
                <a:cubicBezTo>
                  <a:pt x="1612221" y="1427613"/>
                  <a:pt x="1615440" y="1375254"/>
                  <a:pt x="1619794" y="1323003"/>
                </a:cubicBezTo>
                <a:cubicBezTo>
                  <a:pt x="1615440" y="983369"/>
                  <a:pt x="1619001" y="643541"/>
                  <a:pt x="1606732" y="304100"/>
                </a:cubicBezTo>
                <a:cubicBezTo>
                  <a:pt x="1605933" y="281981"/>
                  <a:pt x="1564054" y="208872"/>
                  <a:pt x="1554480" y="186534"/>
                </a:cubicBezTo>
                <a:cubicBezTo>
                  <a:pt x="1549056" y="173878"/>
                  <a:pt x="1551153" y="157082"/>
                  <a:pt x="1541417" y="147346"/>
                </a:cubicBezTo>
                <a:cubicBezTo>
                  <a:pt x="1531681" y="137610"/>
                  <a:pt x="1514545" y="140441"/>
                  <a:pt x="1502229" y="134283"/>
                </a:cubicBezTo>
                <a:cubicBezTo>
                  <a:pt x="1488187" y="127262"/>
                  <a:pt x="1477387" y="114533"/>
                  <a:pt x="1463040" y="108157"/>
                </a:cubicBezTo>
                <a:cubicBezTo>
                  <a:pt x="1361977" y="63241"/>
                  <a:pt x="1407902" y="105271"/>
                  <a:pt x="1371600" y="68969"/>
                </a:cubicBezTo>
              </a:path>
            </a:pathLst>
          </a:cu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cxnSp>
        <p:nvCxnSpPr>
          <p:cNvPr id="46" name="Straight Arrow Connector 45"/>
          <p:cNvCxnSpPr>
            <a:stCxn id="30" idx="0"/>
          </p:cNvCxnSpPr>
          <p:nvPr/>
        </p:nvCxnSpPr>
        <p:spPr>
          <a:xfrm flipH="1" flipV="1">
            <a:off x="8184232" y="5157192"/>
            <a:ext cx="506850" cy="503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TOUCHPAD</a:t>
            </a:r>
            <a:r>
              <a:rPr lang="sr-Cyrl-RS" i="1" dirty="0"/>
              <a:t> - </a:t>
            </a:r>
            <a:r>
              <a:rPr lang="sr-Cyrl-RS" dirty="0"/>
              <a:t>Улазни уређај </a:t>
            </a:r>
            <a:br>
              <a:rPr lang="sr-Latn-RS" dirty="0"/>
            </a:br>
            <a:endParaRPr lang="sr-Latn-R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" y="2018805"/>
            <a:ext cx="4013860" cy="327759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/>
              <a:t>Користи код лаптопа.</a:t>
            </a:r>
          </a:p>
          <a:p>
            <a:r>
              <a:rPr lang="sr-Cyrl-RS" dirty="0"/>
              <a:t> Састоји се од плочице и два тастера. </a:t>
            </a:r>
          </a:p>
          <a:p>
            <a:r>
              <a:rPr lang="sr-Cyrl-RS" dirty="0"/>
              <a:t>Померањем прста по плочици помера се показивач на екрану. Команде се задају притиском на тастере или кратким благим ударцем на плочицу.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83098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/>
              <a:t>МОНИТОР – ИЗЛАЗНИ УРЕЂАЈ</a:t>
            </a:r>
            <a:endParaRPr lang="en-US" dirty="0"/>
          </a:p>
        </p:txBody>
      </p:sp>
      <p:sp>
        <p:nvSpPr>
          <p:cNvPr id="3174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27051" y="1341438"/>
            <a:ext cx="5856816" cy="5040312"/>
          </a:xfrm>
        </p:spPr>
        <p:txBody>
          <a:bodyPr>
            <a:normAutofit/>
          </a:bodyPr>
          <a:lstStyle/>
          <a:p>
            <a:pPr marL="276225" indent="-276225">
              <a:lnSpc>
                <a:spcPct val="80000"/>
              </a:lnSpc>
              <a:buFontTx/>
              <a:buChar char="•"/>
            </a:pPr>
            <a:r>
              <a:rPr lang="en-US" sz="3600" dirty="0" err="1"/>
              <a:t>Монитор</a:t>
            </a:r>
            <a:r>
              <a:rPr lang="en-US" sz="3600" dirty="0"/>
              <a:t> </a:t>
            </a:r>
            <a:r>
              <a:rPr lang="en-US" sz="3600" dirty="0" err="1"/>
              <a:t>је</a:t>
            </a:r>
            <a:r>
              <a:rPr lang="en-US" sz="3600" dirty="0"/>
              <a:t> </a:t>
            </a:r>
            <a:r>
              <a:rPr lang="en-US" sz="3600" dirty="0" err="1"/>
              <a:t>специјализовани</a:t>
            </a:r>
            <a:r>
              <a:rPr lang="en-US" sz="3600" dirty="0"/>
              <a:t> </a:t>
            </a:r>
            <a:r>
              <a:rPr lang="en-US" sz="3600" dirty="0" err="1"/>
              <a:t>уређај</a:t>
            </a:r>
            <a:r>
              <a:rPr lang="en-US" sz="3600" dirty="0"/>
              <a:t> </a:t>
            </a:r>
            <a:r>
              <a:rPr lang="en-US" sz="3600" dirty="0" err="1"/>
              <a:t>који</a:t>
            </a:r>
            <a:r>
              <a:rPr lang="en-US" sz="3600" dirty="0"/>
              <a:t> </a:t>
            </a:r>
            <a:r>
              <a:rPr lang="en-US" sz="3600" dirty="0" err="1"/>
              <a:t>се</a:t>
            </a:r>
            <a:r>
              <a:rPr lang="en-US" sz="3600" dirty="0"/>
              <a:t> </a:t>
            </a:r>
            <a:r>
              <a:rPr lang="en-US" sz="3600" dirty="0" err="1"/>
              <a:t>користи</a:t>
            </a:r>
            <a:r>
              <a:rPr lang="en-US" sz="3600" dirty="0"/>
              <a:t> </a:t>
            </a:r>
            <a:r>
              <a:rPr lang="en-US" sz="3600" dirty="0" err="1"/>
              <a:t>за</a:t>
            </a:r>
            <a:r>
              <a:rPr lang="en-US" sz="3600" dirty="0"/>
              <a:t> </a:t>
            </a:r>
            <a:r>
              <a:rPr lang="en-US" sz="3600" b="1" dirty="0" err="1"/>
              <a:t>приказивање</a:t>
            </a:r>
            <a:r>
              <a:rPr lang="en-US" sz="3600" dirty="0"/>
              <a:t> </a:t>
            </a:r>
            <a:r>
              <a:rPr lang="en-US" sz="3600" dirty="0" err="1"/>
              <a:t>излазних</a:t>
            </a:r>
            <a:r>
              <a:rPr lang="en-US" sz="3600" dirty="0"/>
              <a:t> </a:t>
            </a:r>
            <a:r>
              <a:rPr lang="en-US" sz="3600" dirty="0" err="1"/>
              <a:t>резултата</a:t>
            </a:r>
            <a:r>
              <a:rPr lang="en-US" sz="3600" dirty="0"/>
              <a:t> и </a:t>
            </a:r>
            <a:r>
              <a:rPr lang="en-US" sz="3600" dirty="0" err="1"/>
              <a:t>порука</a:t>
            </a:r>
            <a:r>
              <a:rPr lang="en-US" sz="3600" dirty="0"/>
              <a:t> </a:t>
            </a:r>
            <a:r>
              <a:rPr lang="en-US" sz="3600" dirty="0" err="1"/>
              <a:t>рачунара</a:t>
            </a:r>
            <a:r>
              <a:rPr lang="en-US" sz="3600" dirty="0"/>
              <a:t> </a:t>
            </a:r>
            <a:r>
              <a:rPr lang="en-US" sz="3600" dirty="0" err="1"/>
              <a:t>кориснику</a:t>
            </a:r>
            <a:r>
              <a:rPr lang="en-US" sz="3600" dirty="0"/>
              <a:t>.</a:t>
            </a:r>
            <a:endParaRPr lang="sr-Latn-R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1266" name="Picture 2" descr="Rezultat slika za moni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37" y="1092529"/>
            <a:ext cx="6050082" cy="52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83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93" y="869868"/>
            <a:ext cx="1138766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ЕКРАН ОСЕТЉИВ НА ДОДИР</a:t>
            </a:r>
            <a:br>
              <a:rPr lang="ru-RU" dirty="0"/>
            </a:br>
            <a:r>
              <a:rPr lang="sr-Latn-RS" dirty="0"/>
              <a:t>TOUCH SCREEN</a:t>
            </a:r>
            <a:br>
              <a:rPr lang="sr-Cyrl-RS" dirty="0"/>
            </a:br>
            <a:r>
              <a:rPr lang="sr-Cyrl-RS" dirty="0"/>
              <a:t>Улазн</a:t>
            </a:r>
            <a:r>
              <a:rPr lang="ru-RU" dirty="0"/>
              <a:t>о-излазни</a:t>
            </a:r>
            <a:r>
              <a:rPr lang="sr-Cyrl-RS" dirty="0"/>
              <a:t> уређај</a:t>
            </a:r>
            <a:br>
              <a:rPr lang="sr-Cyrl-RS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658" y="2359025"/>
            <a:ext cx="5592233" cy="4498975"/>
          </a:xfrm>
        </p:spPr>
        <p:txBody>
          <a:bodyPr>
            <a:normAutofit/>
          </a:bodyPr>
          <a:lstStyle/>
          <a:p>
            <a:r>
              <a:rPr lang="ru-RU" sz="3600" dirty="0"/>
              <a:t>Посебна врста екрана која реагује на притисак или додир. </a:t>
            </a:r>
          </a:p>
          <a:p>
            <a:r>
              <a:rPr lang="ru-RU" sz="3600" dirty="0"/>
              <a:t>Поред тога што приказује информације, ови екрани омогућавају унос података и команди на брз и једноставан начин.</a:t>
            </a:r>
            <a:endParaRPr lang="sr-Latn-RS" sz="3600" dirty="0"/>
          </a:p>
        </p:txBody>
      </p:sp>
      <p:sp>
        <p:nvSpPr>
          <p:cNvPr id="7" name="AutoShape 2" descr="Rezultat slika za touch scr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8" name="AutoShape 5" descr="Rezultat slika za touch scre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18" y="2331708"/>
            <a:ext cx="5442918" cy="373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4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ЗВУЧНИЦИ И МИКРОФОН</a:t>
            </a:r>
            <a:endParaRPr lang="sr-Latn-CS"/>
          </a:p>
        </p:txBody>
      </p:sp>
      <p:sp>
        <p:nvSpPr>
          <p:cNvPr id="6246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02167" y="1700213"/>
            <a:ext cx="5789084" cy="1973262"/>
          </a:xfrm>
        </p:spPr>
        <p:txBody>
          <a:bodyPr>
            <a:noAutofit/>
          </a:bodyPr>
          <a:lstStyle/>
          <a:p>
            <a:pPr marL="247650" indent="-247650">
              <a:buFontTx/>
              <a:buChar char="•"/>
            </a:pPr>
            <a:r>
              <a:rPr lang="sr-Cyrl-CS" sz="3600" dirty="0"/>
              <a:t>Звучник је излазни уређај који се прикључује на звучну картицу и помоћу њега можемо да </a:t>
            </a:r>
            <a:r>
              <a:rPr lang="sr-Cyrl-CS" sz="3600" b="1" dirty="0"/>
              <a:t>чујемо</a:t>
            </a:r>
            <a:r>
              <a:rPr lang="sr-Cyrl-CS" sz="3600" dirty="0"/>
              <a:t> звук са рачунара.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238504" y="1424874"/>
            <a:ext cx="580813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7175" indent="-2571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sr-Cyrl-CS" sz="3600" dirty="0">
                <a:latin typeface="+mn-lt"/>
              </a:rPr>
              <a:t>Микрофон је улазни уређај који се прикључује на звучну картицу и помоћу њега можемо да </a:t>
            </a:r>
            <a:r>
              <a:rPr lang="sr-Cyrl-CS" sz="3600" b="1" dirty="0">
                <a:latin typeface="+mn-lt"/>
              </a:rPr>
              <a:t>снимамо</a:t>
            </a:r>
            <a:r>
              <a:rPr lang="sr-Cyrl-CS" sz="3600" dirty="0">
                <a:latin typeface="+mn-lt"/>
              </a:rPr>
              <a:t> глас на рачунар</a:t>
            </a:r>
            <a:r>
              <a:rPr lang="sr-Cyrl-C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Tahoma" pitchFamily="34" charset="0"/>
            </a:endParaRPr>
          </a:p>
        </p:txBody>
      </p:sp>
      <p:pic>
        <p:nvPicPr>
          <p:cNvPr id="12292" name="Picture 4" descr="Srod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20" y="4239491"/>
            <a:ext cx="2283344" cy="22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zultat slika za yvucni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9" y="4231618"/>
            <a:ext cx="3431968" cy="27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6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Резултат слика за pri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2" y="3233351"/>
            <a:ext cx="4646015" cy="34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Резултат слика за ske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67" y="3218532"/>
            <a:ext cx="4378035" cy="35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/>
              <a:t>ШТАМПАЧ И СКЕНЕР</a:t>
            </a:r>
            <a:endParaRPr lang="en-US" dirty="0"/>
          </a:p>
        </p:txBody>
      </p:sp>
      <p:sp>
        <p:nvSpPr>
          <p:cNvPr id="348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" y="1268413"/>
            <a:ext cx="6076951" cy="3384550"/>
          </a:xfrm>
        </p:spPr>
        <p:txBody>
          <a:bodyPr>
            <a:normAutofit/>
          </a:bodyPr>
          <a:lstStyle/>
          <a:p>
            <a:pPr marL="276225" indent="-276225">
              <a:buFontTx/>
              <a:buChar char="•"/>
            </a:pPr>
            <a:r>
              <a:rPr lang="sr-Cyrl-CS" sz="4000" dirty="0"/>
              <a:t>Штампач је излазни уређај којим се </a:t>
            </a:r>
            <a:r>
              <a:rPr lang="sr-Cyrl-CS" sz="4000" b="1" dirty="0"/>
              <a:t>исписују</a:t>
            </a:r>
            <a:r>
              <a:rPr lang="sr-Cyrl-CS" sz="4000" dirty="0"/>
              <a:t> подаци са рачунара на папир.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183361" y="1234428"/>
            <a:ext cx="5786966" cy="21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49238" indent="-249238" defTabSz="1077913"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39713" defTabSz="1077913"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 defTabSz="1077913">
              <a:defRPr>
                <a:solidFill>
                  <a:schemeClr val="tx1"/>
                </a:solidFill>
                <a:latin typeface="Arial" charset="0"/>
              </a:defRPr>
            </a:lvl3pPr>
            <a:lvl4pPr marL="2122488" indent="-342900" defTabSz="1077913">
              <a:defRPr>
                <a:solidFill>
                  <a:schemeClr val="tx1"/>
                </a:solidFill>
                <a:latin typeface="Arial" charset="0"/>
              </a:defRPr>
            </a:lvl4pPr>
            <a:lvl5pPr marL="2644775" indent="-342900" defTabSz="1077913">
              <a:defRPr>
                <a:solidFill>
                  <a:schemeClr val="tx1"/>
                </a:solidFill>
                <a:latin typeface="Arial" charset="0"/>
              </a:defRPr>
            </a:lvl5pPr>
            <a:lvl6pPr marL="3101975" indent="-342900" defTabSz="1077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59175" indent="-342900" defTabSz="1077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16375" indent="-342900" defTabSz="1077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73575" indent="-342900" defTabSz="1077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hlink"/>
              </a:buClr>
              <a:buSzPct val="80000"/>
              <a:buFontTx/>
              <a:buChar char="•"/>
            </a:pPr>
            <a:r>
              <a:rPr lang="sr-Cyrl-CS" sz="3200" dirty="0">
                <a:latin typeface="Tahoma" pitchFamily="34" charset="0"/>
              </a:rPr>
              <a:t>Скенер је улазни уређај којим се слика или текст са папира </a:t>
            </a:r>
            <a:r>
              <a:rPr lang="sr-Cyrl-CS" sz="3200" b="1" dirty="0">
                <a:latin typeface="Tahoma" pitchFamily="34" charset="0"/>
              </a:rPr>
              <a:t>претвара</a:t>
            </a:r>
            <a:r>
              <a:rPr lang="sr-Cyrl-CS" sz="3200" dirty="0">
                <a:latin typeface="Tahoma" pitchFamily="34" charset="0"/>
              </a:rPr>
              <a:t> у дигиталну слику.</a:t>
            </a:r>
          </a:p>
        </p:txBody>
      </p:sp>
      <p:sp>
        <p:nvSpPr>
          <p:cNvPr id="3" name="AutoShape 2" descr="Резултат слика за ske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0727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-526" r="10549" b="1"/>
          <a:stretch/>
        </p:blipFill>
        <p:spPr bwMode="auto">
          <a:xfrm>
            <a:off x="-153954" y="-99392"/>
            <a:ext cx="123571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95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606" y="688769"/>
            <a:ext cx="9148948" cy="53931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Latn-RS" sz="6000" b="1" dirty="0">
                <a:solidFill>
                  <a:srgbClr val="0070C0"/>
                </a:solidFill>
              </a:rPr>
              <a:t>HARDWARE</a:t>
            </a:r>
            <a:r>
              <a:rPr lang="ru-RU" sz="6000" dirty="0"/>
              <a:t> - обухвата све оне делове рачунара које можемо руком да додирнемо </a:t>
            </a:r>
            <a:r>
              <a:rPr lang="sr-Cyrl-RS" sz="6000" dirty="0"/>
              <a:t>тј.</a:t>
            </a:r>
          </a:p>
          <a:p>
            <a:pPr marL="0" indent="0" algn="ctr">
              <a:buNone/>
            </a:pPr>
            <a:r>
              <a:rPr lang="ru-RU" sz="6000" dirty="0"/>
              <a:t> </a:t>
            </a:r>
            <a:r>
              <a:rPr lang="ru-RU" sz="6000" b="1" dirty="0">
                <a:solidFill>
                  <a:srgbClr val="0070C0"/>
                </a:solidFill>
              </a:rPr>
              <a:t>ФИЗИЧКЕ ДЕЛОВЕ РАЧУНАРА</a:t>
            </a:r>
            <a:r>
              <a:rPr lang="ru-RU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03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2536" y="1255609"/>
            <a:ext cx="939437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10000" b="1" dirty="0">
                <a:solidFill>
                  <a:srgbClr val="FF0066"/>
                </a:solidFill>
              </a:rPr>
              <a:t>SOFTWARE</a:t>
            </a:r>
            <a:endParaRPr lang="sr-Cyrl-RS" sz="10000" b="1" dirty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sr-Latn-RS" sz="10000" b="1" dirty="0"/>
              <a:t> </a:t>
            </a:r>
            <a:r>
              <a:rPr lang="sr-Cyrl-RS" sz="10000" b="1" dirty="0"/>
              <a:t>су</a:t>
            </a:r>
            <a:r>
              <a:rPr lang="sr-Latn-RS" sz="10000" b="1" dirty="0"/>
              <a:t> </a:t>
            </a:r>
            <a:r>
              <a:rPr lang="sr-Cyrl-RS" sz="10000" b="1" dirty="0"/>
              <a:t>сви</a:t>
            </a:r>
            <a:r>
              <a:rPr lang="sr-Cyrl-RS" sz="10000" dirty="0"/>
              <a:t> </a:t>
            </a:r>
            <a:r>
              <a:rPr lang="sr-Cyrl-RS" sz="10000" b="1" dirty="0">
                <a:solidFill>
                  <a:srgbClr val="FF0066"/>
                </a:solidFill>
              </a:rPr>
              <a:t>ПР</a:t>
            </a:r>
            <a:r>
              <a:rPr lang="ru-RU" sz="10000" b="1" dirty="0">
                <a:solidFill>
                  <a:srgbClr val="FF0066"/>
                </a:solidFill>
              </a:rPr>
              <a:t>ОГРАМИ</a:t>
            </a:r>
            <a:endParaRPr lang="en-US" sz="100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5844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994746"/>
              </p:ext>
            </p:extLst>
          </p:nvPr>
        </p:nvGraphicFramePr>
        <p:xfrm>
          <a:off x="838200" y="356461"/>
          <a:ext cx="10515600" cy="627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17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31052"/>
            <a:ext cx="3600000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err="1"/>
              <a:t>Centralni</a:t>
            </a:r>
            <a:r>
              <a:rPr lang="en-US" sz="2800" b="1" dirty="0"/>
              <a:t> </a:t>
            </a:r>
            <a:r>
              <a:rPr lang="en-US" sz="2800" b="1" dirty="0" err="1"/>
              <a:t>uredjaji</a:t>
            </a:r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/>
              <a:t>Procesor</a:t>
            </a:r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/>
              <a:t>Matična ploča</a:t>
            </a:r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/>
              <a:t>Operativna </a:t>
            </a:r>
            <a:r>
              <a:rPr lang="en-GB" sz="2800" b="1" dirty="0"/>
              <a:t>(</a:t>
            </a:r>
            <a:r>
              <a:rPr lang="en-GB" sz="2800" b="1" dirty="0" err="1"/>
              <a:t>radna</a:t>
            </a:r>
            <a:r>
              <a:rPr lang="en-GB" sz="2800" b="1" dirty="0"/>
              <a:t>) </a:t>
            </a:r>
            <a:r>
              <a:rPr lang="sr-Latn-RS" sz="2800" b="1" dirty="0"/>
              <a:t>memorija</a:t>
            </a:r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/>
              <a:t>Grafička karta...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62805" y="196780"/>
            <a:ext cx="3600000" cy="31085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sr-Latn-RS" sz="2800" b="1" dirty="0"/>
              <a:t>Spoljašnje memorije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/>
              <a:t>Hard disk</a:t>
            </a:r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/>
              <a:t>SSD - kartice</a:t>
            </a:r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/>
              <a:t>Flash memorija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/>
              <a:t>Optički uređaji (CD, DVD...</a:t>
            </a:r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541619"/>
            <a:ext cx="3600000" cy="33239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sr-Latn-RS" sz="2800" dirty="0"/>
              <a:t>Ulazni uređaji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600" dirty="0"/>
              <a:t>Miš</a:t>
            </a:r>
            <a:endParaRPr lang="en-US" sz="26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600" dirty="0"/>
              <a:t>Tastatura</a:t>
            </a:r>
            <a:endParaRPr lang="en-US" sz="26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600" dirty="0"/>
              <a:t>Skener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600" dirty="0"/>
              <a:t>Tačped </a:t>
            </a:r>
            <a:r>
              <a:rPr lang="ru-RU" sz="2600" dirty="0"/>
              <a:t>(</a:t>
            </a:r>
            <a:r>
              <a:rPr lang="en-US" sz="2600" i="1" dirty="0"/>
              <a:t>touchpad</a:t>
            </a:r>
            <a:r>
              <a:rPr lang="ru-RU" sz="2600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/>
              <a:t>М</a:t>
            </a:r>
            <a:r>
              <a:rPr lang="en-US" sz="2600" dirty="0" err="1"/>
              <a:t>ikrofon</a:t>
            </a:r>
            <a:endParaRPr lang="en-US" sz="26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600" dirty="0"/>
              <a:t>Ekran </a:t>
            </a:r>
            <a:r>
              <a:rPr lang="en-US" sz="2600" i="1" dirty="0"/>
              <a:t>o</a:t>
            </a:r>
            <a:r>
              <a:rPr lang="sr-Latn-RS" sz="2600" i="1" dirty="0"/>
              <a:t>setljiv na d</a:t>
            </a:r>
            <a:r>
              <a:rPr lang="en-US" sz="2600" i="1" dirty="0"/>
              <a:t>o</a:t>
            </a:r>
            <a:r>
              <a:rPr lang="sr-Latn-RS" sz="2600" i="1" dirty="0"/>
              <a:t>dir</a:t>
            </a:r>
            <a:r>
              <a:rPr lang="sr-Latn-RS" sz="2600" dirty="0"/>
              <a:t>...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7562805" y="3566443"/>
            <a:ext cx="3600000" cy="3240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sr-Latn-RS" sz="2800" b="1" dirty="0"/>
              <a:t>Izlazni uređaji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/>
              <a:t>Monitor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/>
              <a:t>Zvučnici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/>
              <a:t>Štampač</a:t>
            </a:r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/>
              <a:t>Projektor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/>
              <a:t>Ekran </a:t>
            </a:r>
            <a:r>
              <a:rPr lang="en-US" sz="2800" i="1" dirty="0"/>
              <a:t>o</a:t>
            </a:r>
            <a:r>
              <a:rPr lang="sr-Latn-RS" sz="2800" i="1" dirty="0"/>
              <a:t>setljiv na d</a:t>
            </a:r>
            <a:r>
              <a:rPr lang="en-US" sz="2800" i="1" dirty="0"/>
              <a:t>o</a:t>
            </a:r>
            <a:r>
              <a:rPr lang="sr-Latn-RS" sz="2800" i="1" dirty="0"/>
              <a:t>dir</a:t>
            </a:r>
            <a:r>
              <a:rPr lang="sr-Latn-RS" sz="2800" dirty="0"/>
              <a:t>...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11975" y="139700"/>
            <a:ext cx="3600000" cy="3323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err="1"/>
              <a:t>Centralni</a:t>
            </a:r>
            <a:r>
              <a:rPr lang="en-US" sz="2800" b="1" dirty="0"/>
              <a:t> </a:t>
            </a:r>
            <a:r>
              <a:rPr lang="en-US" sz="2800" b="1" dirty="0" err="1"/>
              <a:t>uredjaji</a:t>
            </a:r>
            <a:endParaRPr lang="sr-Latn-RS" sz="2800" b="1" dirty="0"/>
          </a:p>
          <a:p>
            <a:pPr lvl="0"/>
            <a:endParaRPr lang="sr-Latn-RS" sz="2800" b="1" dirty="0"/>
          </a:p>
          <a:p>
            <a:pPr lvl="0"/>
            <a:endParaRPr lang="sr-Latn-RS" sz="2800" b="1" dirty="0"/>
          </a:p>
          <a:p>
            <a:pPr lvl="0"/>
            <a:endParaRPr lang="sr-Latn-RS" sz="2800" b="1" dirty="0"/>
          </a:p>
          <a:p>
            <a:pPr lvl="0" algn="ctr"/>
            <a:r>
              <a:rPr lang="sr-Latn-RS" sz="1400" b="1" dirty="0"/>
              <a:t>Klikni da vidis </a:t>
            </a:r>
            <a:endParaRPr lang="sr-Cyrl-RS" sz="1400" b="1" dirty="0"/>
          </a:p>
          <a:p>
            <a:pPr lvl="0"/>
            <a:endParaRPr lang="sr-Cyrl-RS" sz="2800" b="1" dirty="0"/>
          </a:p>
          <a:p>
            <a:pPr lvl="0"/>
            <a:endParaRPr lang="sr-Cyrl-RS" sz="2800" b="1" dirty="0"/>
          </a:p>
          <a:p>
            <a:pPr lvl="0"/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62805" y="216255"/>
            <a:ext cx="3600000" cy="3323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sr-Latn-RS" sz="2800" b="1" dirty="0"/>
              <a:t>Spoljašnje memorije</a:t>
            </a:r>
          </a:p>
          <a:p>
            <a:pPr lvl="0" algn="ctr"/>
            <a:endParaRPr lang="en-US" sz="2800" b="1" dirty="0"/>
          </a:p>
          <a:p>
            <a:pPr lvl="0"/>
            <a:endParaRPr lang="sr-Cyrl-RS" sz="2800" b="1" dirty="0"/>
          </a:p>
          <a:p>
            <a:pPr lvl="0"/>
            <a:endParaRPr lang="sr-Cyrl-RS" sz="2800" b="1" dirty="0"/>
          </a:p>
          <a:p>
            <a:pPr algn="ctr"/>
            <a:r>
              <a:rPr lang="sr-Latn-RS" sz="1400" dirty="0"/>
              <a:t>Klikni da vidis </a:t>
            </a:r>
          </a:p>
          <a:p>
            <a:pPr algn="ctr"/>
            <a:endParaRPr lang="sr-Latn-RS" sz="1400" dirty="0"/>
          </a:p>
          <a:p>
            <a:pPr algn="ctr"/>
            <a:endParaRPr lang="sr-Latn-RS" sz="1400" dirty="0"/>
          </a:p>
          <a:p>
            <a:pPr algn="ctr"/>
            <a:endParaRPr lang="sr-Latn-RS" sz="1400" dirty="0"/>
          </a:p>
          <a:p>
            <a:pPr algn="ctr"/>
            <a:endParaRPr lang="sr-Cyrl-RS" sz="1400" dirty="0"/>
          </a:p>
          <a:p>
            <a:pPr lvl="0"/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540242"/>
            <a:ext cx="3600000" cy="331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sr-Latn-RS" sz="2800" b="1" dirty="0"/>
              <a:t>Ulazni uređaji</a:t>
            </a:r>
            <a:endParaRPr lang="sr-Latn-RS" sz="2400" b="1" dirty="0"/>
          </a:p>
          <a:p>
            <a:pPr lvl="0"/>
            <a:endParaRPr lang="sr-Latn-RS" sz="2000" dirty="0"/>
          </a:p>
          <a:p>
            <a:pPr lvl="0"/>
            <a:endParaRPr lang="sr-Latn-RS" sz="2000" dirty="0"/>
          </a:p>
          <a:p>
            <a:pPr lvl="0"/>
            <a:endParaRPr lang="en-US" sz="2000" dirty="0"/>
          </a:p>
          <a:p>
            <a:pPr algn="ctr"/>
            <a:r>
              <a:rPr lang="sr-Latn-RS" sz="1400" dirty="0"/>
              <a:t>Klikni da vidis </a:t>
            </a:r>
          </a:p>
          <a:p>
            <a:pPr lvl="0"/>
            <a:endParaRPr lang="sr-Cyrl-RS" sz="2000" b="1" dirty="0"/>
          </a:p>
          <a:p>
            <a:pPr lvl="0"/>
            <a:endParaRPr lang="sr-Cyrl-RS" sz="2000" b="1" dirty="0"/>
          </a:p>
          <a:p>
            <a:pPr lvl="0"/>
            <a:endParaRPr lang="sr-Latn-RS" sz="2000" b="1" dirty="0"/>
          </a:p>
          <a:p>
            <a:pPr lvl="0"/>
            <a:endParaRPr lang="sr-Latn-RS" sz="2000" b="1" dirty="0"/>
          </a:p>
          <a:p>
            <a:pPr lvl="0"/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62805" y="3568598"/>
            <a:ext cx="3600000" cy="324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/>
              <a:t>Izlazn</a:t>
            </a:r>
            <a:r>
              <a:rPr lang="sr-Latn-RS" sz="2800" b="1" dirty="0"/>
              <a:t>i uređaji</a:t>
            </a:r>
          </a:p>
          <a:p>
            <a:pPr lvl="0" algn="ctr"/>
            <a:endParaRPr lang="sr-Latn-RS" sz="2800" b="1" dirty="0"/>
          </a:p>
          <a:p>
            <a:pPr lvl="0" algn="ctr"/>
            <a:endParaRPr lang="sr-Latn-RS" sz="2800" b="1" dirty="0"/>
          </a:p>
          <a:p>
            <a:pPr algn="ctr"/>
            <a:r>
              <a:rPr lang="sr-Latn-RS" sz="1400" dirty="0"/>
              <a:t>Klikni da vidis </a:t>
            </a:r>
          </a:p>
          <a:p>
            <a:pPr lvl="0"/>
            <a:endParaRPr lang="sr-Latn-RS" sz="2400" b="1" dirty="0"/>
          </a:p>
          <a:p>
            <a:pPr lvl="0"/>
            <a:endParaRPr lang="sr-Cyrl-RS" sz="2400" b="1" dirty="0"/>
          </a:p>
          <a:p>
            <a:pPr lvl="0"/>
            <a:endParaRPr lang="sr-Cyrl-RS" sz="2400" b="1" dirty="0"/>
          </a:p>
          <a:p>
            <a:pPr lvl="0"/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399311" y="84885"/>
            <a:ext cx="813043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RS" sz="5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</a:p>
          <a:p>
            <a:pPr algn="ctr"/>
            <a:r>
              <a:rPr lang="sr-Latn-RS" sz="5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  <a:p>
            <a:pPr algn="ctr"/>
            <a:r>
              <a:rPr lang="sr-Latn-RS" sz="5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</a:p>
          <a:p>
            <a:pPr algn="ctr"/>
            <a:r>
              <a:rPr lang="sr-Latn-RS" sz="5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  <a:p>
            <a:pPr algn="ctr"/>
            <a:r>
              <a:rPr lang="sr-Latn-RS" sz="5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</a:p>
          <a:p>
            <a:pPr algn="ctr"/>
            <a:r>
              <a:rPr lang="sr-Latn-RS" sz="5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  <a:p>
            <a:pPr algn="ctr"/>
            <a:r>
              <a:rPr lang="sr-Latn-RS" sz="5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</a:p>
          <a:p>
            <a:pPr algn="ctr"/>
            <a:r>
              <a:rPr lang="sr-Latn-RS" sz="5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sr-Latn-RS" sz="5400" b="1" cap="all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5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9304" y="570016"/>
            <a:ext cx="3509857" cy="302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7538"/>
            <a:ext cx="5420096" cy="5118265"/>
          </a:xfrm>
        </p:spPr>
        <p:txBody>
          <a:bodyPr>
            <a:normAutofit fontScale="62500" lnSpcReduction="20000"/>
          </a:bodyPr>
          <a:lstStyle/>
          <a:p>
            <a:r>
              <a:rPr lang="ru-RU" sz="8700" dirty="0"/>
              <a:t>Процесор је </a:t>
            </a:r>
            <a:r>
              <a:rPr lang="ru-RU" sz="8700" b="1" dirty="0"/>
              <a:t>„мозак” </a:t>
            </a:r>
            <a:r>
              <a:rPr lang="ru-RU" sz="8700" dirty="0"/>
              <a:t>сваког рачунарског система. </a:t>
            </a:r>
          </a:p>
          <a:p>
            <a:r>
              <a:rPr lang="ru-RU" sz="8700" dirty="0"/>
              <a:t>Он извршава наредбе и обрађује податке</a:t>
            </a:r>
            <a:endParaRPr lang="ru-RU" sz="5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099">
            <a:off x="6208615" y="2775376"/>
            <a:ext cx="3927845" cy="32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6384" y="331013"/>
            <a:ext cx="3439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O</a:t>
            </a:r>
            <a:r>
              <a:rPr lang="sr-Cyrl-R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ЦЕС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O</a:t>
            </a:r>
            <a:r>
              <a:rPr lang="sr-Cyrl-R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</a:t>
            </a:r>
            <a:endParaRPr lang="sr-Latn-R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86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1/1c/Description_of_ABIT-VT7_in_Bosnian_20051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80" y="853043"/>
            <a:ext cx="80962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427512"/>
            <a:ext cx="3657600" cy="5795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b="1" dirty="0"/>
              <a:t>МАТИЧНА</a:t>
            </a:r>
            <a:r>
              <a:rPr lang="sr-Latn-RS" sz="4000" b="1" dirty="0"/>
              <a:t> </a:t>
            </a:r>
            <a:r>
              <a:rPr lang="sr-Cyrl-RS" sz="4000" b="1" dirty="0"/>
              <a:t>ПЛ</a:t>
            </a:r>
            <a:r>
              <a:rPr lang="sr-Latn-RS" sz="4000" b="1" dirty="0"/>
              <a:t>O</a:t>
            </a:r>
            <a:r>
              <a:rPr lang="sr-Cyrl-RS" sz="4000" b="1" dirty="0"/>
              <a:t>ЧА</a:t>
            </a:r>
            <a:endParaRPr lang="sr-Latn-RS" sz="4000" b="1" dirty="0"/>
          </a:p>
          <a:p>
            <a:pPr marL="0" indent="0">
              <a:buNone/>
            </a:pPr>
            <a:r>
              <a:rPr lang="ru-RU" sz="3200" dirty="0"/>
              <a:t>(motherboard) је део рачунара који међусобно </a:t>
            </a:r>
            <a:r>
              <a:rPr lang="ru-RU" sz="3200" b="1" dirty="0"/>
              <a:t>повезује</a:t>
            </a:r>
            <a:r>
              <a:rPr lang="ru-RU" sz="3200" dirty="0"/>
              <a:t> све остале компонент</a:t>
            </a:r>
            <a:r>
              <a:rPr lang="sr-Latn-RS" sz="3200" dirty="0"/>
              <a:t>e</a:t>
            </a:r>
            <a:r>
              <a:rPr lang="ru-RU" sz="3200" dirty="0"/>
              <a:t> и омогућава </a:t>
            </a:r>
            <a:r>
              <a:rPr lang="ru-RU" sz="3200" b="1" dirty="0"/>
              <a:t>комуникацију</a:t>
            </a:r>
            <a:r>
              <a:rPr lang="ru-RU" sz="3200" dirty="0"/>
              <a:t> између њих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424678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Оперативна (РАМ) меморија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РАМ је меморија у којој се налазе програми који се тренут</a:t>
            </a:r>
            <a:r>
              <a:rPr lang="sr-Cyrl-RS" sz="4000" b="1" dirty="0"/>
              <a:t>н</a:t>
            </a:r>
            <a:r>
              <a:rPr lang="ru-RU" sz="4000" b="1" dirty="0"/>
              <a:t>о извршавају и подаци које ти програми користе.</a:t>
            </a:r>
          </a:p>
          <a:p>
            <a:r>
              <a:rPr lang="ru-RU" sz="4000" b="1" dirty="0"/>
              <a:t>Подаци из РАМ меморије бришу се приликом гашења рачунари.</a:t>
            </a:r>
          </a:p>
          <a:p>
            <a:pPr marL="0" indent="0">
              <a:buNone/>
            </a:pPr>
            <a:endParaRPr lang="sr-Latn-RS" sz="4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6" b="89780" l="622" r="9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04880">
            <a:off x="3348304" y="3234611"/>
            <a:ext cx="8843696" cy="4992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0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1745</TotalTime>
  <Words>1004</Words>
  <Application>Microsoft Office PowerPoint</Application>
  <PresentationFormat>Widescreen</PresentationFormat>
  <Paragraphs>169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SimSun</vt:lpstr>
      <vt:lpstr>Arial</vt:lpstr>
      <vt:lpstr>Calibri</vt:lpstr>
      <vt:lpstr>Calibri Light</vt:lpstr>
      <vt:lpstr>Tahoma</vt:lpstr>
      <vt:lpstr>Times New Roman</vt:lpstr>
      <vt:lpstr>Times_Lat</vt:lpstr>
      <vt:lpstr>Wingdings</vt:lpstr>
      <vt:lpstr>Office Theme</vt:lpstr>
      <vt:lpstr>ОСНОВНИ ДЕЛОВИ РАЧУНАРА</vt:lpstr>
      <vt:lpstr>ОСНОВНЕ КОМПОНЕНТЕ РАЧУНАРСКОГ СИСТЕМA: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Оперативна (РАМ) меморија</vt:lpstr>
      <vt:lpstr>MEMOРИЈA</vt:lpstr>
      <vt:lpstr>Капацитет меморије је количина података која може бити запамћена.</vt:lpstr>
      <vt:lpstr> </vt:lpstr>
      <vt:lpstr> </vt:lpstr>
      <vt:lpstr>MEРНE JEДИНИЦЕ ВЕЋЕ OД БАЈТА</vt:lpstr>
      <vt:lpstr>PowerPoint Presentation</vt:lpstr>
      <vt:lpstr>Полупроводнички диск-SSD</vt:lpstr>
      <vt:lpstr>ОПТИЧКИ МЕМОРИЈСКИ УРЕЂАЈИ</vt:lpstr>
      <vt:lpstr>PowerPoint Presentation</vt:lpstr>
      <vt:lpstr>PowerPoint Presentation</vt:lpstr>
      <vt:lpstr>МИШ - УЛАЗНИ УРЕЂАЈ</vt:lpstr>
      <vt:lpstr>Тастатура - Улазни уређај </vt:lpstr>
      <vt:lpstr>Тастатура - Улазни уређај </vt:lpstr>
      <vt:lpstr>PowerPoint Presentation</vt:lpstr>
      <vt:lpstr>TOUCHPAD - Улазни уређај  </vt:lpstr>
      <vt:lpstr>МОНИТОР – ИЗЛАЗНИ УРЕЂАЈ</vt:lpstr>
      <vt:lpstr>ЕКРАН ОСЕТЉИВ НА ДОДИР TOUCH SCREEN Улазно-излазни уређај </vt:lpstr>
      <vt:lpstr>ЗВУЧНИЦИ И МИКРОФОН</vt:lpstr>
      <vt:lpstr>ШТАМПАЧ И СКЕНЕР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Branimir Zdravkovic</dc:creator>
  <cp:lastModifiedBy>Andjela Bljetmen</cp:lastModifiedBy>
  <cp:revision>166</cp:revision>
  <dcterms:created xsi:type="dcterms:W3CDTF">2017-09-07T17:46:56Z</dcterms:created>
  <dcterms:modified xsi:type="dcterms:W3CDTF">2023-09-25T19:43:51Z</dcterms:modified>
</cp:coreProperties>
</file>