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92" r:id="rId5"/>
    <p:sldId id="286" r:id="rId6"/>
    <p:sldId id="280" r:id="rId7"/>
    <p:sldId id="282" r:id="rId8"/>
    <p:sldId id="284" r:id="rId9"/>
    <p:sldId id="283" r:id="rId10"/>
    <p:sldId id="281" r:id="rId11"/>
    <p:sldId id="287" r:id="rId12"/>
    <p:sldId id="294" r:id="rId13"/>
    <p:sldId id="296" r:id="rId14"/>
    <p:sldId id="295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413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038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396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6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618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311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080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80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471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4743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404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39BD-7F17-48A1-99B2-480E440E5D06}" type="datetimeFigureOut">
              <a:rPr lang="sr-Latn-RS" smtClean="0"/>
              <a:pPr/>
              <a:t>27.11.2022.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102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slikama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Retu</a:t>
            </a:r>
            <a:r>
              <a:rPr lang="sr-Latn-RS" dirty="0">
                <a:solidFill>
                  <a:schemeClr val="tx1"/>
                </a:solidFill>
              </a:rPr>
              <a:t>š</a:t>
            </a:r>
            <a:r>
              <a:rPr lang="en-US" dirty="0" err="1">
                <a:solidFill>
                  <a:schemeClr val="tx1"/>
                </a:solidFill>
              </a:rPr>
              <a:t>ira</a:t>
            </a:r>
            <a:r>
              <a:rPr lang="sr-Latn-RS" dirty="0">
                <a:solidFill>
                  <a:schemeClr val="tx1"/>
                </a:solidFill>
              </a:rPr>
              <a:t>nj</a:t>
            </a:r>
            <a:r>
              <a:rPr lang="en-US" dirty="0">
                <a:solidFill>
                  <a:schemeClr val="tx1"/>
                </a:solidFill>
              </a:rPr>
              <a:t>e 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837583" cy="435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16016" y="1340768"/>
            <a:ext cx="1224136" cy="3960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440668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</a:t>
            </a:r>
            <a:r>
              <a:rPr lang="sr-Latn-RS" sz="3200" dirty="0"/>
              <a:t>aleta Layers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3347864" y="980728"/>
            <a:ext cx="1440160" cy="6840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88024" y="1844824"/>
            <a:ext cx="3096344" cy="5040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1844824"/>
            <a:ext cx="30963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/>
              <a:t>Mode ili režim mešanja boja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3563888" y="2096852"/>
            <a:ext cx="1224136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24128" y="3356992"/>
            <a:ext cx="3096344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116632"/>
            <a:ext cx="4392488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/>
              <a:t>Na </a:t>
            </a:r>
            <a:r>
              <a:rPr lang="en-US" sz="3200" dirty="0"/>
              <a:t>P</a:t>
            </a:r>
            <a:r>
              <a:rPr lang="sr-Latn-RS" sz="3200" dirty="0"/>
              <a:t>aleti Layers</a:t>
            </a:r>
          </a:p>
          <a:p>
            <a:pPr algn="ctr"/>
            <a:r>
              <a:rPr lang="sr-Latn-RS" sz="3200" dirty="0"/>
              <a:t>Podesi mode Soft Light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/>
              <a:t>POMOĆU KOMAND</a:t>
            </a:r>
            <a:r>
              <a:rPr lang="en-US" sz="3600" dirty="0"/>
              <a:t>E</a:t>
            </a:r>
            <a:r>
              <a:rPr lang="sr-Latn-R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FILE  </a:t>
            </a:r>
            <a:r>
              <a:rPr lang="sr-Latn-RS" sz="3600" dirty="0">
                <a:solidFill>
                  <a:srgbClr val="FF0000"/>
                </a:solidFill>
              </a:rPr>
              <a:t>Export</a:t>
            </a:r>
            <a:br>
              <a:rPr lang="en-US" sz="3600" dirty="0"/>
            </a:br>
            <a:r>
              <a:rPr lang="en-US" sz="2800" dirty="0"/>
              <a:t>SA</a:t>
            </a:r>
            <a:r>
              <a:rPr lang="sr-Latn-RS" sz="2800" dirty="0"/>
              <a:t>Č</a:t>
            </a:r>
            <a:r>
              <a:rPr lang="en-US" sz="2800" dirty="0"/>
              <a:t>UVAJ SLIKU POD DRUGIM IMENOM</a:t>
            </a:r>
            <a:br>
              <a:rPr lang="en-US" sz="2800" dirty="0"/>
            </a:br>
            <a:r>
              <a:rPr lang="en-US" sz="2800" dirty="0"/>
              <a:t>IZA </a:t>
            </a:r>
            <a:r>
              <a:rPr lang="sr-Latn-RS" sz="2800" dirty="0"/>
              <a:t>CAMAC </a:t>
            </a:r>
            <a:r>
              <a:rPr lang="en-US" sz="2800" dirty="0"/>
              <a:t>START DODAJ SVOJE IM</a:t>
            </a:r>
            <a:r>
              <a:rPr lang="sr-Latn-RS" sz="2800" dirty="0"/>
              <a:t>E</a:t>
            </a:r>
            <a:r>
              <a:rPr lang="en-US" sz="2800" dirty="0"/>
              <a:t> I PR</a:t>
            </a:r>
            <a:r>
              <a:rPr lang="sr-Latn-RS" sz="2800" dirty="0"/>
              <a:t>EZ</a:t>
            </a:r>
            <a:r>
              <a:rPr lang="en-US" sz="2800" dirty="0"/>
              <a:t>IM</a:t>
            </a:r>
            <a:r>
              <a:rPr lang="sr-Latn-RS" sz="2800" dirty="0"/>
              <a:t>E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07F88-F8AF-402E-B99B-317503B6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743039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0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80020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sr-Latn-RS" sz="3300" dirty="0"/>
              <a:t>Pomoću komande Healing Tool obrisaćemo slova DJ i nečistoće na steni</a:t>
            </a:r>
            <a:br>
              <a:rPr lang="sr-Latn-RS" sz="3300" dirty="0"/>
            </a:br>
            <a:endParaRPr lang="en-US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427801-3DDA-4413-BA89-0A0845869F69}"/>
              </a:ext>
            </a:extLst>
          </p:cNvPr>
          <p:cNvSpPr txBox="1">
            <a:spLocks/>
          </p:cNvSpPr>
          <p:nvPr/>
        </p:nvSpPr>
        <p:spPr bwMode="auto">
          <a:xfrm>
            <a:off x="639178" y="280319"/>
            <a:ext cx="8229600" cy="4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sr-Latn-RS" sz="4400" dirty="0"/>
              <a:t>Vežba2</a:t>
            </a: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67E03-FD53-4BD2-B0B7-57C26886E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492896"/>
            <a:ext cx="4402123" cy="3040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44CEB5-D2B3-497C-A48A-C0B01863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365" y="2492896"/>
            <a:ext cx="4402123" cy="30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/>
              <a:t>Funkcioniše slično kao Clone Tool samo što će ova komanda pored toga što je potrebno da uzmemo uzorak za kloniranje, uklopiti rezultat u okolne pixele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/>
              <a:t>Ova komanda se koristi za uklanjanje bubuljica i bora na licu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/>
              <a:t>Deo slike je iscepan, biramo komandu </a:t>
            </a:r>
            <a:r>
              <a:rPr lang="sr-Latn-RS" b="1" dirty="0"/>
              <a:t>Healing H– prečica sa tastature)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b="1" dirty="0"/>
              <a:t>3 koraka</a:t>
            </a:r>
            <a:endParaRPr lang="sr-Latn-R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/>
              <a:t>Podesi odgovarajuću veličinu četkice </a:t>
            </a:r>
          </a:p>
          <a:p>
            <a:pPr marL="914400" indent="-9144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sz="4700" dirty="0">
                <a:solidFill>
                  <a:srgbClr val="FF0000"/>
                </a:solidFill>
              </a:rPr>
              <a:t>CTRL + Klik </a:t>
            </a:r>
            <a:r>
              <a:rPr lang="sr-Latn-RS" sz="4700" u="sng" dirty="0">
                <a:solidFill>
                  <a:srgbClr val="FF0000"/>
                </a:solidFill>
              </a:rPr>
              <a:t>da uzmemo uzorak</a:t>
            </a:r>
            <a:r>
              <a:rPr lang="sr-Latn-RS" sz="4700" dirty="0">
                <a:solidFill>
                  <a:srgbClr val="FF0000"/>
                </a:solidFill>
              </a:rPr>
              <a:t>,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/>
              <a:t>Bojimo nečistoće na steni</a:t>
            </a: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dirty="0" err="1"/>
              <a:t>Alatka</a:t>
            </a:r>
            <a:r>
              <a:rPr lang="en-US" sz="4400" dirty="0"/>
              <a:t> </a:t>
            </a:r>
            <a:r>
              <a:rPr lang="sr-Latn-RS" sz="4400" dirty="0"/>
              <a:t>Healing</a:t>
            </a:r>
            <a:r>
              <a:rPr lang="en-US" sz="4400" dirty="0"/>
              <a:t>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3856B-04B8-458B-A711-1D802EB1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564679"/>
            <a:ext cx="839727" cy="8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2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F58B6-1A84-4F79-B454-9939A97A1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CBE36-E154-4C88-A83F-E6BCAC00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33067"/>
            <a:ext cx="2964143" cy="4293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65AC9-943C-4655-92BB-F39E02481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50" y="1842034"/>
            <a:ext cx="3062331" cy="42930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3490AE-A7CB-4BAA-95F3-B9410B49426F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/>
              <a:t>Vežba3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2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3200" dirty="0"/>
              <a:t>Alatkama </a:t>
            </a:r>
            <a:endParaRPr lang="en-GB" sz="3200" dirty="0"/>
          </a:p>
          <a:p>
            <a:pPr lvl="1"/>
            <a:r>
              <a:rPr lang="sr-Latn-RS" sz="3000" dirty="0"/>
              <a:t>Clone Tool</a:t>
            </a:r>
            <a:endParaRPr lang="en-GB" sz="3000" dirty="0"/>
          </a:p>
          <a:p>
            <a:pPr lvl="1"/>
            <a:r>
              <a:rPr lang="sr-Latn-RS" sz="3000" dirty="0"/>
              <a:t>Healing Tool</a:t>
            </a:r>
            <a:endParaRPr lang="en-GB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Govori</a:t>
            </a:r>
            <a:r>
              <a:rPr lang="sr-Latn-RS" dirty="0"/>
              <a:t>ćemo 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042FC-8DD8-4323-9EEE-D0405F7F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1" y="2944709"/>
            <a:ext cx="839727" cy="867718"/>
          </a:xfrm>
          <a:prstGeom prst="rect">
            <a:avLst/>
          </a:prstGeom>
        </p:spPr>
      </p:pic>
      <p:pic>
        <p:nvPicPr>
          <p:cNvPr id="1026" name="Picture 2" descr="How to clone in Gimp: brief explanatory tutorial of the clone tool |  Creatives Online">
            <a:extLst>
              <a:ext uri="{FF2B5EF4-FFF2-40B4-BE49-F238E27FC236}">
                <a16:creationId xmlns:a16="http://schemas.microsoft.com/office/drawing/2014/main" id="{4FB9F8ED-749A-48B4-BEA0-9F0A01BF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7825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FDD67-D714-4321-BAF5-33A295B8B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748" y="1941584"/>
            <a:ext cx="902859" cy="9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8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Preuzmi slike za rad na času: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C00000"/>
                </a:solidFill>
              </a:rPr>
              <a:t>CamacStart</a:t>
            </a:r>
            <a:r>
              <a:rPr lang="sr-Latn-RS" sz="2800" b="1" dirty="0">
                <a:solidFill>
                  <a:srgbClr val="C00000"/>
                </a:solidFill>
              </a:rPr>
              <a:t>.jpg</a:t>
            </a:r>
            <a:endParaRPr lang="pl-PL" sz="2800" b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C00000"/>
                </a:solidFill>
              </a:rPr>
              <a:t>PlaninarStart</a:t>
            </a:r>
            <a:r>
              <a:rPr lang="sr-Latn-RS" sz="2800" b="1" dirty="0">
                <a:solidFill>
                  <a:srgbClr val="C00000"/>
                </a:solidFill>
              </a:rPr>
              <a:t>.jpg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Latn-RS" sz="2800" dirty="0"/>
              <a:t>sačuvaj ih u svom folderu koji se nalazi u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99"/>
                </a:solidFill>
              </a:rPr>
              <a:t>C – </a:t>
            </a:r>
            <a:r>
              <a:rPr lang="en-US" sz="2800" b="1" dirty="0" err="1">
                <a:solidFill>
                  <a:srgbClr val="000099"/>
                </a:solidFill>
              </a:rPr>
              <a:t>Informatika</a:t>
            </a:r>
            <a:r>
              <a:rPr lang="en-US" sz="2800" b="1" dirty="0">
                <a:solidFill>
                  <a:srgbClr val="000099"/>
                </a:solidFill>
              </a:rPr>
              <a:t> -7 </a:t>
            </a:r>
            <a:r>
              <a:rPr lang="en-US" sz="2800" b="1" dirty="0" err="1">
                <a:solidFill>
                  <a:srgbClr val="000099"/>
                </a:solidFill>
              </a:rPr>
              <a:t>razred</a:t>
            </a:r>
            <a:r>
              <a:rPr lang="en-US" sz="2800" b="1" dirty="0">
                <a:solidFill>
                  <a:srgbClr val="000099"/>
                </a:solidFill>
              </a:rPr>
              <a:t> – 7-1(2,3,4)</a:t>
            </a:r>
            <a:endParaRPr lang="sr-Latn-RS" sz="2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sr-Latn-R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Uradi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1C78F-2C16-4C94-A952-37C6A5CAA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437112"/>
            <a:ext cx="2861805" cy="198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2F5E3-CE9A-4B4B-A646-4E6282A1B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447809"/>
            <a:ext cx="3544640" cy="18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257800" cy="39925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Pokreni</a:t>
            </a:r>
            <a:r>
              <a:rPr lang="en-US" sz="2800" dirty="0"/>
              <a:t> GIMP 2.10</a:t>
            </a:r>
            <a:endParaRPr lang="sr-Latn-RS" sz="2800" dirty="0"/>
          </a:p>
          <a:p>
            <a:pPr marL="514350" indent="-514350">
              <a:buFont typeface="+mj-lt"/>
              <a:buAutoNum type="arabicPeriod"/>
            </a:pPr>
            <a:endParaRPr lang="sr-Latn-R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Pomocu</a:t>
            </a:r>
            <a:r>
              <a:rPr lang="en-US" sz="2800" dirty="0"/>
              <a:t> </a:t>
            </a:r>
            <a:r>
              <a:rPr lang="en-US" sz="2800" dirty="0" err="1"/>
              <a:t>komande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File –Open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/>
              <a:t>pokreni</a:t>
            </a:r>
            <a:r>
              <a:rPr lang="en-US" sz="2800" dirty="0"/>
              <a:t> </a:t>
            </a:r>
            <a:r>
              <a:rPr lang="en-US" sz="2800" dirty="0" err="1"/>
              <a:t>sliku</a:t>
            </a:r>
            <a:r>
              <a:rPr lang="en-US" sz="2800" dirty="0"/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CamacStart</a:t>
            </a:r>
            <a:r>
              <a:rPr lang="sr-Latn-RS" sz="3600" b="1" dirty="0">
                <a:solidFill>
                  <a:srgbClr val="FF0000"/>
                </a:solidFill>
              </a:rPr>
              <a:t>.jpg</a:t>
            </a:r>
          </a:p>
          <a:p>
            <a:endParaRPr lang="sr-Latn-R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7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85" y="1540459"/>
            <a:ext cx="8229600" cy="1800200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sr-Latn-RS" sz="3300" dirty="0"/>
              <a:t>Naučićemo komande za retuširanje koje će nam pomoći da uklonimo </a:t>
            </a:r>
            <a:r>
              <a:rPr lang="sr-Latn-RS" sz="3300" b="1" dirty="0">
                <a:solidFill>
                  <a:srgbClr val="C00000"/>
                </a:solidFill>
              </a:rPr>
              <a:t>poderotinu na slici i trag glisera </a:t>
            </a:r>
            <a:r>
              <a:rPr lang="sr-Latn-RS" sz="3300" dirty="0"/>
              <a:t>ali tako da se ne vidi da je slika popravljana</a:t>
            </a:r>
            <a:br>
              <a:rPr lang="sr-Latn-RS" sz="3600" dirty="0"/>
            </a:br>
            <a:endParaRPr lang="en-US" sz="3600" dirty="0"/>
          </a:p>
        </p:txBody>
      </p:sp>
      <p:pic>
        <p:nvPicPr>
          <p:cNvPr id="5" name="Picture 2" descr="E:\IR 2019-2020\7. razred\gimp\gimp vezbe\Vezbanje 4\Camac St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17441"/>
            <a:ext cx="4188941" cy="216024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FCFBC2-C8C5-4183-B0AA-7D20888C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050" y="4417441"/>
            <a:ext cx="4361110" cy="22519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BB7C5F-47E9-4070-A80E-749258CDC5F1}"/>
              </a:ext>
            </a:extLst>
          </p:cNvPr>
          <p:cNvSpPr txBox="1">
            <a:spLocks/>
          </p:cNvSpPr>
          <p:nvPr/>
        </p:nvSpPr>
        <p:spPr>
          <a:xfrm>
            <a:off x="611560" y="292494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000" dirty="0"/>
              <a:t>2.  dodaćemo tekst na sliku i podesiti režim  mešanja</a:t>
            </a:r>
            <a:endParaRPr lang="en-US" sz="3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427801-3DDA-4413-BA89-0A0845869F69}"/>
              </a:ext>
            </a:extLst>
          </p:cNvPr>
          <p:cNvSpPr txBox="1">
            <a:spLocks/>
          </p:cNvSpPr>
          <p:nvPr/>
        </p:nvSpPr>
        <p:spPr bwMode="auto">
          <a:xfrm>
            <a:off x="639178" y="280319"/>
            <a:ext cx="8229600" cy="4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sr-Latn-RS" sz="4400" dirty="0"/>
              <a:t>Vežba1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dirty="0"/>
              <a:t>Deo slike je iscepan, biramo komandu </a:t>
            </a:r>
            <a:r>
              <a:rPr lang="sr-Latn-RS" b="1" dirty="0"/>
              <a:t>Clone Tool  (C – prečica sa tastature)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b="1" dirty="0"/>
              <a:t>3 koraka</a:t>
            </a:r>
            <a:endParaRPr lang="sr-Latn-R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/>
              <a:t>U opcijama izaberemo veličinu četkice 60</a:t>
            </a:r>
          </a:p>
          <a:p>
            <a:pPr marL="914400" indent="-9144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sz="4700" dirty="0">
                <a:solidFill>
                  <a:srgbClr val="FF0000"/>
                </a:solidFill>
              </a:rPr>
              <a:t>CTRL + Klik </a:t>
            </a:r>
            <a:r>
              <a:rPr lang="sr-Latn-RS" sz="4700" u="sng" dirty="0">
                <a:solidFill>
                  <a:srgbClr val="FF0000"/>
                </a:solidFill>
              </a:rPr>
              <a:t>da uzmemo uzorak</a:t>
            </a:r>
            <a:r>
              <a:rPr lang="sr-Latn-RS" sz="4700" dirty="0">
                <a:solidFill>
                  <a:srgbClr val="FF0000"/>
                </a:solidFill>
              </a:rPr>
              <a:t>,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dirty="0"/>
              <a:t>Bojimo u istoj visini da ispravimo deo slike koji je pocepan</a:t>
            </a:r>
          </a:p>
          <a:p>
            <a:pPr>
              <a:defRPr/>
            </a:pPr>
            <a:r>
              <a:rPr lang="sr-Latn-RS" dirty="0"/>
              <a:t>Na isti način treba da obrišemo gliser i trag glisera (ovde koristiti manju četkicu)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dirty="0"/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dirty="0" err="1"/>
              <a:t>Alatka</a:t>
            </a:r>
            <a:r>
              <a:rPr lang="en-US" sz="4400" dirty="0"/>
              <a:t> Clone Tool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85800"/>
            <a:ext cx="76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63119-1502-4AE8-B607-4537DC32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87" y="1340768"/>
            <a:ext cx="2742737" cy="731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Opcije alatke Clone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24128" y="2420888"/>
            <a:ext cx="42366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Vrsta četkice – izaberi običnu četkicu 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3347864" y="2420888"/>
            <a:ext cx="2376264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52120" y="2924944"/>
            <a:ext cx="201622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3068960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Veličina četkice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3203848" y="3284984"/>
            <a:ext cx="252028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95413"/>
            <a:ext cx="79438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2520280" cy="50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4000" dirty="0"/>
              <a:t>Izaberite alatku Text Tool </a:t>
            </a:r>
            <a:br>
              <a:rPr lang="sr-Latn-RS" sz="4000" dirty="0"/>
            </a:br>
            <a:r>
              <a:rPr lang="sr-Latn-RS" sz="4000" dirty="0"/>
              <a:t>i ukucajte tekst IME I PREZIME</a:t>
            </a:r>
            <a:br>
              <a:rPr lang="sr-Latn-RS" sz="4000" dirty="0"/>
            </a:br>
            <a:r>
              <a:rPr lang="sr-Latn-RS" sz="4000" dirty="0"/>
              <a:t>Veličina teksta 150, boja bela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098" y="332656"/>
            <a:ext cx="936104" cy="96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88224" y="2060848"/>
            <a:ext cx="201622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1988840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Izbor fonta</a:t>
            </a:r>
          </a:p>
        </p:txBody>
      </p:sp>
      <p:cxnSp>
        <p:nvCxnSpPr>
          <p:cNvPr id="8" name="Straight Arrow Connector 7"/>
          <p:cNvCxnSpPr>
            <a:stCxn id="7" idx="3"/>
            <a:endCxn id="6" idx="1"/>
          </p:cNvCxnSpPr>
          <p:nvPr/>
        </p:nvCxnSpPr>
        <p:spPr>
          <a:xfrm flipV="1">
            <a:off x="3347864" y="2312876"/>
            <a:ext cx="3240360" cy="10801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84168" y="2636912"/>
            <a:ext cx="2016224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3068960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Izbor veličine teksta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3419872" y="2852936"/>
            <a:ext cx="2664296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84168" y="3933056"/>
            <a:ext cx="2016224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576" y="4365104"/>
            <a:ext cx="26642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Boja slova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419872" y="4221088"/>
            <a:ext cx="2664296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291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Rad sa slikama</vt:lpstr>
      <vt:lpstr>Govorićemo o</vt:lpstr>
      <vt:lpstr>Uradi</vt:lpstr>
      <vt:lpstr>Uradi</vt:lpstr>
      <vt:lpstr>Naučićemo komande za retuširanje koje će nam pomoći da uklonimo poderotinu na slici i trag glisera ali tako da se ne vidi da je slika popravljana </vt:lpstr>
      <vt:lpstr>PowerPoint Presentation</vt:lpstr>
      <vt:lpstr>Opcije alatke Clone </vt:lpstr>
      <vt:lpstr>PowerPoint Presentation</vt:lpstr>
      <vt:lpstr>Izaberite alatku Text Tool  i ukucajte tekst IME I PREZIME Veličina teksta 150, boja bela </vt:lpstr>
      <vt:lpstr>PowerPoint Presentation</vt:lpstr>
      <vt:lpstr>POMOĆU KOMANDE FILE  Export SAČUVAJ SLIKU POD DRUGIM IMENOM IZA CAMAC START DODAJ SVOJE IME I PREZIME </vt:lpstr>
      <vt:lpstr>Pomoću komande Healing Tool obrisaćemo slova DJ i nečistoće na steni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Andjela Bljetmen</cp:lastModifiedBy>
  <cp:revision>42</cp:revision>
  <dcterms:created xsi:type="dcterms:W3CDTF">2020-02-29T19:27:46Z</dcterms:created>
  <dcterms:modified xsi:type="dcterms:W3CDTF">2022-11-27T19:55:24Z</dcterms:modified>
</cp:coreProperties>
</file>