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84" r:id="rId4"/>
    <p:sldId id="266" r:id="rId5"/>
    <p:sldId id="270" r:id="rId6"/>
    <p:sldId id="271" r:id="rId7"/>
    <p:sldId id="272" r:id="rId8"/>
    <p:sldId id="273" r:id="rId9"/>
    <p:sldId id="275" r:id="rId10"/>
    <p:sldId id="276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9F710-0125-4E68-94B3-87A9ECBA5796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7F43C-EA8A-4BF2-AE27-B21FFA498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11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F209-78D6-437C-AB35-60AFEF79DBC4}" type="datetime1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2B80-6B07-48B2-9B98-D1D6694E9A14}" type="datetime1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516E-7112-4695-AE64-CDF1F3FCEFA2}" type="datetime1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C09B-E96B-4521-B4EA-AD84C473DD9E}" type="datetime1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EE71-539F-4119-A21D-E12C5A18C68C}" type="datetime1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C805-FADA-4AD4-9208-51418E16B935}" type="datetime1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6019-E91C-4A53-8034-2FB9F4C2EF82}" type="datetime1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8339-E591-4BAB-BB08-FD742016DE2A}" type="datetime1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E2A6-EE9A-4821-AFEE-931A1B7B129A}" type="datetime1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EC2-7B29-480C-8DE5-EA95C5382F50}" type="datetime1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D56F-0502-4B00-838E-7F713AD90B76}" type="datetime1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E3E7-299E-4618-A482-530366C2B52F}" type="datetime1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SELEKCIJE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VEŽBA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35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Izbor kruške i premeštanje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72" y="1600199"/>
            <a:ext cx="5674456" cy="5029200"/>
          </a:xfrm>
        </p:spPr>
        <p:txBody>
          <a:bodyPr>
            <a:normAutofit/>
          </a:bodyPr>
          <a:lstStyle/>
          <a:p>
            <a:pPr lvl="0"/>
            <a:r>
              <a:rPr lang="sr-Latn-RS" dirty="0"/>
              <a:t>Zumiraj sliku oko kruške</a:t>
            </a:r>
          </a:p>
          <a:p>
            <a:pPr lvl="0"/>
            <a:r>
              <a:rPr lang="sr-Latn-RS" dirty="0"/>
              <a:t>Izaberi </a:t>
            </a:r>
            <a:r>
              <a:rPr lang="sr-Latn-RS" b="1" dirty="0"/>
              <a:t>Fuzzy Select tool i izaberi </a:t>
            </a:r>
            <a:r>
              <a:rPr lang="sr-Latn-RS" b="1" dirty="0" smtClean="0"/>
              <a:t>krušku</a:t>
            </a:r>
            <a:r>
              <a:rPr lang="sr-Cyrl-RS" b="1" dirty="0" smtClean="0"/>
              <a:t> </a:t>
            </a:r>
            <a:r>
              <a:rPr lang="sr-Cyrl-RS" dirty="0" smtClean="0"/>
              <a:t>(</a:t>
            </a:r>
            <a:r>
              <a:rPr lang="sr-Latn-RS" dirty="0" smtClean="0"/>
              <a:t>podesi Treshold i po potrebi koristi dodavanje selekciji)</a:t>
            </a:r>
          </a:p>
          <a:p>
            <a:pPr lvl="0"/>
            <a:endParaRPr lang="sr-Latn-RS" dirty="0" smtClean="0"/>
          </a:p>
          <a:p>
            <a:pPr lvl="0"/>
            <a:endParaRPr lang="sr-Latn-RS" dirty="0"/>
          </a:p>
          <a:p>
            <a:pPr lvl="0"/>
            <a:r>
              <a:rPr lang="sr-Latn-RS" dirty="0"/>
              <a:t>Premesti krušku na poziciju nosa  i usidri sloj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600199"/>
            <a:ext cx="721457" cy="65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38200" y="4191000"/>
            <a:ext cx="2770909" cy="1257300"/>
            <a:chOff x="5599216" y="4876800"/>
            <a:chExt cx="3420093" cy="182880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216" y="4876800"/>
              <a:ext cx="3420093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934200" y="5867400"/>
              <a:ext cx="685800" cy="5334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927" y="2484474"/>
            <a:ext cx="283972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471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0808" y="2472956"/>
            <a:ext cx="2069235" cy="163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568" y="1066800"/>
            <a:ext cx="289771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343400"/>
            <a:ext cx="30861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Izbor pomorandze i premeštanje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71" y="1143000"/>
            <a:ext cx="6359829" cy="548639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r-Latn-RS" dirty="0"/>
              <a:t>Zumiraj sliku oko pomorandže</a:t>
            </a:r>
          </a:p>
          <a:p>
            <a:pPr lvl="0"/>
            <a:r>
              <a:rPr lang="sr-Latn-RS" dirty="0"/>
              <a:t>Izaberi </a:t>
            </a:r>
            <a:r>
              <a:rPr lang="sr-Latn-RS" b="1" dirty="0"/>
              <a:t>Scissors</a:t>
            </a:r>
            <a:r>
              <a:rPr lang="sr-Latn-RS" dirty="0"/>
              <a:t> </a:t>
            </a:r>
            <a:r>
              <a:rPr lang="sr-Latn-RS" b="1" dirty="0"/>
              <a:t>Select tool i izaberi pomorandžu</a:t>
            </a:r>
          </a:p>
          <a:p>
            <a:r>
              <a:rPr lang="sr-Latn-RS" dirty="0"/>
              <a:t>Iscrtavamo selekciju klikom na delove ivice. Na kraju se vratimo na početnu tačku i pritisnemo ENTER da bi završili izbor selekcije i da dobijemo isprekidanu animiranu liniju</a:t>
            </a:r>
            <a:endParaRPr lang="en-US" dirty="0"/>
          </a:p>
          <a:p>
            <a:pPr lvl="0"/>
            <a:r>
              <a:rPr lang="sr-Latn-RS" dirty="0"/>
              <a:t>Premesti pomorandžu na poziciju ušiju</a:t>
            </a:r>
          </a:p>
          <a:p>
            <a:pPr lvl="0"/>
            <a:r>
              <a:rPr lang="sr-Latn-RS" dirty="0"/>
              <a:t>Rotiramo je  </a:t>
            </a:r>
            <a:r>
              <a:rPr lang="sr-Latn-RS" b="1" dirty="0"/>
              <a:t>Tools – Transform Tools –Rotate</a:t>
            </a:r>
          </a:p>
          <a:p>
            <a:pPr lvl="0"/>
            <a:r>
              <a:rPr lang="sr-Latn-RS" dirty="0"/>
              <a:t>Jos jednom Paste</a:t>
            </a:r>
          </a:p>
          <a:p>
            <a:r>
              <a:rPr lang="sr-Latn-RS" dirty="0"/>
              <a:t>Premestimo na poziciju drugog uveta po potrebi Rotate i okrenemo </a:t>
            </a:r>
            <a:r>
              <a:rPr lang="sr-Latn-RS" b="1" dirty="0"/>
              <a:t>Tools – Transform Tools – Flip</a:t>
            </a:r>
          </a:p>
          <a:p>
            <a:r>
              <a:rPr lang="sr-Latn-RS" b="1" dirty="0"/>
              <a:t>Usidrimo sloj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647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31623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Izbor makarone i premeštanje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71" y="1143000"/>
            <a:ext cx="6359829" cy="54863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Latn-RS" dirty="0"/>
              <a:t>Zumiraj sliku oko makarone</a:t>
            </a:r>
          </a:p>
          <a:p>
            <a:pPr lvl="0"/>
            <a:r>
              <a:rPr lang="sr-Latn-RS" dirty="0"/>
              <a:t>Izaberi </a:t>
            </a:r>
            <a:r>
              <a:rPr lang="sr-Latn-RS" b="1" dirty="0"/>
              <a:t>Scissors</a:t>
            </a:r>
            <a:r>
              <a:rPr lang="sr-Latn-RS" dirty="0"/>
              <a:t> </a:t>
            </a:r>
            <a:r>
              <a:rPr lang="sr-Latn-RS" b="1" dirty="0"/>
              <a:t>Select tool i izaberi </a:t>
            </a:r>
            <a:r>
              <a:rPr lang="sr-Latn-RS" b="1" dirty="0" smtClean="0"/>
              <a:t>mašnicu</a:t>
            </a:r>
            <a:endParaRPr lang="sr-Latn-RS" b="1" dirty="0"/>
          </a:p>
          <a:p>
            <a:r>
              <a:rPr lang="sr-Latn-RS" dirty="0"/>
              <a:t>Iscrtavamo selekciju klikom na delove ivice. Na kraju se vratimo na početnu tačku i pritisnemo ENTER da bi završili izbor selekcije i da dobijemo isprekidanu animiranu liniju</a:t>
            </a:r>
            <a:endParaRPr lang="en-US" dirty="0"/>
          </a:p>
          <a:p>
            <a:pPr lvl="0"/>
            <a:r>
              <a:rPr lang="sr-Latn-RS" dirty="0"/>
              <a:t>Premesti makaronu na poziciju mašnice</a:t>
            </a:r>
          </a:p>
          <a:p>
            <a:r>
              <a:rPr lang="sr-Latn-RS" b="1" dirty="0"/>
              <a:t>Usidrimo sloj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1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Izbor pečurke i premeštanje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71" y="1143000"/>
            <a:ext cx="6359829" cy="5486399"/>
          </a:xfrm>
        </p:spPr>
        <p:txBody>
          <a:bodyPr>
            <a:normAutofit fontScale="92500"/>
          </a:bodyPr>
          <a:lstStyle/>
          <a:p>
            <a:pPr lvl="0"/>
            <a:r>
              <a:rPr lang="sr-Latn-RS" dirty="0"/>
              <a:t>Zumiraj sliku oko pečurke</a:t>
            </a:r>
          </a:p>
          <a:p>
            <a:pPr lvl="0"/>
            <a:r>
              <a:rPr lang="sr-Latn-RS" dirty="0"/>
              <a:t>Izaberi </a:t>
            </a:r>
            <a:r>
              <a:rPr lang="sr-Latn-RS" b="1" dirty="0"/>
              <a:t>Scissors</a:t>
            </a:r>
            <a:r>
              <a:rPr lang="sr-Latn-RS" dirty="0"/>
              <a:t> </a:t>
            </a:r>
            <a:r>
              <a:rPr lang="sr-Latn-RS" b="1" dirty="0"/>
              <a:t>Select tool i izaberi </a:t>
            </a:r>
            <a:r>
              <a:rPr lang="sr-Latn-RS" b="1" dirty="0" smtClean="0"/>
              <a:t>pečurku</a:t>
            </a:r>
            <a:endParaRPr lang="sr-Latn-RS" b="1" dirty="0"/>
          </a:p>
          <a:p>
            <a:r>
              <a:rPr lang="sr-Latn-RS" dirty="0"/>
              <a:t>Iscrtavamo selekciju klikom na delove ivice. Na kraju se vratimo na početnu tačku i pritisnemo ENTER da bi završili izbor selekcije i da dobijemo isprekidanu animiranu liniju</a:t>
            </a:r>
            <a:endParaRPr lang="en-US" dirty="0"/>
          </a:p>
          <a:p>
            <a:pPr lvl="0"/>
            <a:r>
              <a:rPr lang="sr-Latn-RS" dirty="0"/>
              <a:t>Premesti pečurku na poziciju kapice</a:t>
            </a:r>
          </a:p>
          <a:p>
            <a:r>
              <a:rPr lang="sr-Latn-RS" b="1" dirty="0"/>
              <a:t>Usidrimo sloj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70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91" t="12834" r="3485" b="2386"/>
          <a:stretch/>
        </p:blipFill>
        <p:spPr bwMode="auto">
          <a:xfrm>
            <a:off x="6049927" y="5334000"/>
            <a:ext cx="2870790" cy="127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sr-Latn-RS" dirty="0"/>
              <a:t>Izbor rotkvice i premeštanje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143000"/>
            <a:ext cx="6705600" cy="548639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r-Latn-RS" dirty="0"/>
              <a:t>Zumiraj sliku oko rotkvice</a:t>
            </a:r>
          </a:p>
          <a:p>
            <a:pPr lvl="0"/>
            <a:r>
              <a:rPr lang="sr-Latn-RS" dirty="0"/>
              <a:t>Izaberi </a:t>
            </a:r>
            <a:r>
              <a:rPr lang="sr-Latn-RS" b="1" dirty="0"/>
              <a:t>Rectangle</a:t>
            </a:r>
            <a:r>
              <a:rPr lang="sr-Latn-RS" dirty="0"/>
              <a:t> </a:t>
            </a:r>
            <a:r>
              <a:rPr lang="sr-Latn-RS" b="1" dirty="0"/>
              <a:t>Select tool i izaberi rotkvicu</a:t>
            </a:r>
          </a:p>
          <a:p>
            <a:pPr lvl="0"/>
            <a:r>
              <a:rPr lang="sr-Latn-CS" dirty="0"/>
              <a:t>Izaberemo alatku </a:t>
            </a:r>
            <a:r>
              <a:rPr lang="sr-Latn-RS" b="1" dirty="0"/>
              <a:t>Fuzzy Select tool</a:t>
            </a:r>
            <a:endParaRPr lang="sr-Latn-RS" dirty="0"/>
          </a:p>
          <a:p>
            <a:pPr marL="0" lvl="0" indent="0">
              <a:buNone/>
            </a:pPr>
            <a:r>
              <a:rPr lang="sr-Latn-RS" dirty="0"/>
              <a:t>Izabri opciju </a:t>
            </a:r>
            <a:r>
              <a:rPr lang="sr-Latn-RS" b="1" dirty="0">
                <a:solidFill>
                  <a:srgbClr val="C00000"/>
                </a:solidFill>
              </a:rPr>
              <a:t>oduzimanja od selekcije </a:t>
            </a:r>
            <a:r>
              <a:rPr lang="sr-Latn-RS" dirty="0"/>
              <a:t>i</a:t>
            </a:r>
          </a:p>
          <a:p>
            <a:pPr marL="0" lvl="0" indent="0">
              <a:buNone/>
            </a:pPr>
            <a:r>
              <a:rPr lang="sr-Latn-RS" dirty="0"/>
              <a:t> </a:t>
            </a:r>
            <a:r>
              <a:rPr lang="sr-Latn-RS" b="1" dirty="0">
                <a:solidFill>
                  <a:srgbClr val="0070C0"/>
                </a:solidFill>
              </a:rPr>
              <a:t>klikni </a:t>
            </a:r>
            <a:r>
              <a:rPr lang="sr-Latn-CS" b="1" dirty="0">
                <a:solidFill>
                  <a:srgbClr val="0070C0"/>
                </a:solidFill>
              </a:rPr>
              <a:t>na belo u okviru selekcije</a:t>
            </a:r>
            <a:endParaRPr lang="sr-Latn-RS" b="1" dirty="0">
              <a:solidFill>
                <a:srgbClr val="0070C0"/>
              </a:solidFill>
            </a:endParaRPr>
          </a:p>
          <a:p>
            <a:pPr lvl="0"/>
            <a:r>
              <a:rPr lang="sr-Latn-CS" dirty="0"/>
              <a:t>Sada je rotkvica precizno izabrana</a:t>
            </a:r>
          </a:p>
          <a:p>
            <a:pPr lvl="0"/>
            <a:r>
              <a:rPr lang="sr-Latn-CS" dirty="0"/>
              <a:t>Kopiramo, nalepimo i premestimo rotkvicu</a:t>
            </a:r>
          </a:p>
          <a:p>
            <a:pPr marL="0" lvl="0" indent="0">
              <a:buNone/>
            </a:pPr>
            <a:r>
              <a:rPr lang="sr-Latn-CS" dirty="0"/>
              <a:t>     na poziciju obrve</a:t>
            </a:r>
          </a:p>
          <a:p>
            <a:pPr lvl="0"/>
            <a:r>
              <a:rPr lang="sr-Latn-CS" dirty="0"/>
              <a:t>Još jednom nalepimo rotkvicu </a:t>
            </a:r>
          </a:p>
          <a:p>
            <a:pPr lvl="0"/>
            <a:r>
              <a:rPr lang="sr-Latn-CS" dirty="0"/>
              <a:t>Drugu rotkvicu rotiramo uz pomoć</a:t>
            </a:r>
          </a:p>
          <a:p>
            <a:pPr marL="0" lvl="0" indent="0">
              <a:buNone/>
            </a:pPr>
            <a:r>
              <a:rPr lang="sr-Latn-CS" dirty="0"/>
              <a:t> </a:t>
            </a:r>
            <a:r>
              <a:rPr lang="sr-Latn-CS" b="1" dirty="0"/>
              <a:t>Tools –Transform Tools – Flip</a:t>
            </a:r>
            <a:endParaRPr lang="sr-Latn-RS" b="1" dirty="0"/>
          </a:p>
          <a:p>
            <a:r>
              <a:rPr lang="sr-Latn-RS" b="1" dirty="0"/>
              <a:t>Usidrimo sloj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936" y="1219200"/>
            <a:ext cx="192116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9931" y="3810000"/>
            <a:ext cx="232116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47999" y="2717007"/>
            <a:ext cx="2610571" cy="1092993"/>
            <a:chOff x="6339001" y="2717007"/>
            <a:chExt cx="2419569" cy="788193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001" y="2717007"/>
              <a:ext cx="2419569" cy="788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714095" y="2985311"/>
              <a:ext cx="555625" cy="366713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5299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Opsecanje slike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Latn-RS" dirty="0"/>
              <a:t>Izaberi alatku Crop </a:t>
            </a:r>
          </a:p>
          <a:p>
            <a:pPr lvl="0"/>
            <a:r>
              <a:rPr lang="sr-Latn-RS" dirty="0"/>
              <a:t>Označi deo slike </a:t>
            </a:r>
            <a:r>
              <a:rPr lang="sr-Latn-RS"/>
              <a:t>koji želiš </a:t>
            </a:r>
            <a:r>
              <a:rPr lang="sr-Latn-RS" dirty="0"/>
              <a:t>da zadržiš i pritisni taster </a:t>
            </a:r>
            <a:r>
              <a:rPr lang="ru-RU" dirty="0"/>
              <a:t>Enter</a:t>
            </a:r>
            <a:endParaRPr lang="sr-Latn-RS" dirty="0"/>
          </a:p>
          <a:p>
            <a:pPr lvl="0"/>
            <a:r>
              <a:rPr lang="sr-Latn-RS" dirty="0"/>
              <a:t>Dodaj natpis iznad slike</a:t>
            </a:r>
          </a:p>
          <a:p>
            <a:pPr lvl="0"/>
            <a:r>
              <a:rPr lang="sr-Latn-RS" dirty="0"/>
              <a:t>Sačuvaj sliku</a:t>
            </a:r>
          </a:p>
          <a:p>
            <a:pPr lvl="0"/>
            <a:r>
              <a:rPr lang="sr-Latn-RS" dirty="0"/>
              <a:t>Exportuj sliku u 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Korisnik\Desktop\java fundamentals materijal\flash plavi na kingst0ne\informatika 2015\sekcija VEZBICE\kvizzz\Photoshop radionice 7. razred\sekcija VEZBICE\selekcije\05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599"/>
            <a:ext cx="2895600" cy="372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232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3992564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Pomocu</a:t>
            </a:r>
            <a:r>
              <a:rPr lang="en-US" sz="2800" dirty="0" smtClean="0"/>
              <a:t> </a:t>
            </a:r>
            <a:r>
              <a:rPr lang="en-US" sz="2800" dirty="0" err="1" smtClean="0"/>
              <a:t>komande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File –Open </a:t>
            </a:r>
            <a:r>
              <a:rPr lang="en-US" sz="2800" dirty="0" err="1" smtClean="0"/>
              <a:t>pokreni</a:t>
            </a:r>
            <a:r>
              <a:rPr lang="en-US" sz="2800" dirty="0" smtClean="0"/>
              <a:t> </a:t>
            </a:r>
            <a:r>
              <a:rPr lang="en-US" sz="2800" dirty="0" err="1" smtClean="0"/>
              <a:t>sliku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Selekcije1</a:t>
            </a:r>
            <a:r>
              <a:rPr lang="sr-Latn-RS" sz="2800" b="1" dirty="0" smtClean="0">
                <a:solidFill>
                  <a:srgbClr val="FF0000"/>
                </a:solidFill>
              </a:rPr>
              <a:t>.jpg</a:t>
            </a:r>
          </a:p>
          <a:p>
            <a:r>
              <a:rPr lang="en-US" sz="2800" dirty="0" err="1" smtClean="0"/>
              <a:t>Pomocu</a:t>
            </a:r>
            <a:r>
              <a:rPr lang="en-US" sz="2800" dirty="0" smtClean="0"/>
              <a:t> </a:t>
            </a:r>
            <a:r>
              <a:rPr lang="en-US" sz="2800" dirty="0" err="1"/>
              <a:t>komande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File –Save </a:t>
            </a:r>
            <a:r>
              <a:rPr lang="en-US" sz="2800" dirty="0" err="1"/>
              <a:t>daj</a:t>
            </a:r>
            <a:r>
              <a:rPr lang="en-US" sz="2800" dirty="0"/>
              <a:t> </a:t>
            </a:r>
            <a:r>
              <a:rPr lang="en-US" sz="2800" dirty="0" err="1"/>
              <a:t>ime</a:t>
            </a:r>
            <a:r>
              <a:rPr lang="en-US" sz="2800" dirty="0"/>
              <a:t> </a:t>
            </a:r>
            <a:r>
              <a:rPr lang="en-US" sz="2800" dirty="0" err="1"/>
              <a:t>slici</a:t>
            </a:r>
            <a:r>
              <a:rPr lang="en-US" sz="2800" dirty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Selekcije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Ime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Prezime.xcf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Uradi</a:t>
            </a:r>
            <a:endParaRPr lang="en-US" dirty="0"/>
          </a:p>
        </p:txBody>
      </p:sp>
      <p:pic>
        <p:nvPicPr>
          <p:cNvPr id="6" name="Picture 2" descr="G:\informatika 2015\sekcija VEZBICE\selekcije\05St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389222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8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Treba</a:t>
            </a:r>
            <a:r>
              <a:rPr lang="en-US" dirty="0" smtClean="0"/>
              <a:t> da </a:t>
            </a:r>
            <a:r>
              <a:rPr lang="en-US" dirty="0" err="1" smtClean="0"/>
              <a:t>dobije</a:t>
            </a:r>
            <a:r>
              <a:rPr lang="sr-Latn-RS" dirty="0" smtClean="0"/>
              <a:t>š ovo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26" name="Picture 2" descr="C:\Users\Korisnik\Desktop\java fundamentals materijal\flash plavi na kingst0ne\informatika 2015\sekcija VEZBICE\kvizzz\Photoshop radionice 7. razred\sekcija VEZBICE\selekcije\05E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87264"/>
            <a:ext cx="4495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4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borovnice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5106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sr-Latn-CS" dirty="0"/>
              <a:t>Najpre zumiraj deo slike oko borovnice</a:t>
            </a:r>
          </a:p>
          <a:p>
            <a:pPr lvl="0"/>
            <a:r>
              <a:rPr lang="sr-Latn-CS" dirty="0"/>
              <a:t>Pomoću alatke </a:t>
            </a:r>
            <a:r>
              <a:rPr lang="sr-Latn-CS" b="1" dirty="0"/>
              <a:t>El</a:t>
            </a:r>
            <a:r>
              <a:rPr lang="en-US" b="1" dirty="0" err="1"/>
              <a:t>lipse</a:t>
            </a:r>
            <a:r>
              <a:rPr lang="en-US" b="1" dirty="0"/>
              <a:t> Select Tool</a:t>
            </a:r>
            <a:r>
              <a:rPr lang="sr-Latn-CS" b="1" dirty="0"/>
              <a:t> </a:t>
            </a:r>
            <a:r>
              <a:rPr lang="sr-Latn-CS" dirty="0"/>
              <a:t>izaberite borovnicu</a:t>
            </a:r>
            <a:r>
              <a:rPr lang="en-US" dirty="0"/>
              <a:t> </a:t>
            </a:r>
            <a:r>
              <a:rPr lang="sr-Latn-RS" dirty="0"/>
              <a:t>izaberi opciju Fixed 1:1</a:t>
            </a:r>
          </a:p>
          <a:p>
            <a:pPr lvl="0"/>
            <a:r>
              <a:rPr lang="en-US" dirty="0" err="1"/>
              <a:t>Pritisni</a:t>
            </a:r>
            <a:r>
              <a:rPr lang="en-US" dirty="0"/>
              <a:t> </a:t>
            </a:r>
            <a:r>
              <a:rPr lang="en-US" dirty="0" err="1"/>
              <a:t>desni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nju</a:t>
            </a:r>
            <a:r>
              <a:rPr lang="en-US" dirty="0"/>
              <a:t> I </a:t>
            </a:r>
            <a:r>
              <a:rPr lang="en-US" dirty="0" err="1"/>
              <a:t>izaberi</a:t>
            </a:r>
            <a:r>
              <a:rPr lang="en-US" dirty="0"/>
              <a:t> </a:t>
            </a:r>
            <a:r>
              <a:rPr lang="sr-Latn-RS" b="1" dirty="0"/>
              <a:t>Edit - </a:t>
            </a:r>
            <a:r>
              <a:rPr lang="en-US" b="1" dirty="0"/>
              <a:t>Copy</a:t>
            </a:r>
          </a:p>
          <a:p>
            <a:pPr lvl="0"/>
            <a:r>
              <a:rPr lang="en-US" dirty="0" err="1"/>
              <a:t>Pritisni</a:t>
            </a:r>
            <a:r>
              <a:rPr lang="en-US" dirty="0"/>
              <a:t> </a:t>
            </a:r>
            <a:r>
              <a:rPr lang="en-US" dirty="0" err="1"/>
              <a:t>desni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I </a:t>
            </a:r>
            <a:r>
              <a:rPr lang="en-US" dirty="0" err="1"/>
              <a:t>izaberi</a:t>
            </a:r>
            <a:r>
              <a:rPr lang="sr-Latn-RS" dirty="0"/>
              <a:t>   </a:t>
            </a:r>
            <a:r>
              <a:rPr lang="en-US" dirty="0"/>
              <a:t> </a:t>
            </a:r>
            <a:r>
              <a:rPr lang="sr-Latn-RS" b="1" dirty="0"/>
              <a:t>Edit Paste </a:t>
            </a:r>
            <a:r>
              <a:rPr lang="sr-Latn-RS" dirty="0"/>
              <a:t>CTRL + V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90566"/>
            <a:ext cx="13620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260" y="2895600"/>
            <a:ext cx="287108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4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Premeštanje</a:t>
            </a:r>
            <a:r>
              <a:rPr lang="en-US" dirty="0"/>
              <a:t> </a:t>
            </a:r>
            <a:r>
              <a:rPr lang="en-US" dirty="0" err="1"/>
              <a:t>borovnice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Latn-RS" dirty="0"/>
              <a:t>Nakon pritiska Paste na paleti Layers se stvorio novi sloj</a:t>
            </a:r>
          </a:p>
          <a:p>
            <a:pPr lvl="0"/>
            <a:r>
              <a:rPr lang="sr-Latn-RS" dirty="0"/>
              <a:t>Da biste premestili borovnicu izaberite </a:t>
            </a:r>
            <a:r>
              <a:rPr lang="sr-Latn-RS" b="1" dirty="0"/>
              <a:t>Move</a:t>
            </a:r>
            <a:r>
              <a:rPr lang="sr-Latn-RS" dirty="0"/>
              <a:t>, na opcijama neka bude </a:t>
            </a:r>
            <a:r>
              <a:rPr lang="sr-Latn-RS" b="1" dirty="0"/>
              <a:t>Move the active Layer </a:t>
            </a:r>
            <a:r>
              <a:rPr lang="sr-Latn-RS" dirty="0"/>
              <a:t>i premestite borovnicu iznad šargarepe</a:t>
            </a:r>
          </a:p>
          <a:p>
            <a:pPr lvl="0"/>
            <a:r>
              <a:rPr lang="sr-Latn-RS" dirty="0"/>
              <a:t>Pritisni desni klik na novi sloj </a:t>
            </a:r>
            <a:r>
              <a:rPr lang="sr-Latn-RS" b="1" dirty="0"/>
              <a:t>Floating selection </a:t>
            </a:r>
            <a:r>
              <a:rPr lang="sr-Latn-RS" dirty="0"/>
              <a:t>i izaberi Anchor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2190" y="1219200"/>
            <a:ext cx="298938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9761" y="4114800"/>
            <a:ext cx="1933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01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Usidri sloj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pPr lvl="0"/>
            <a:r>
              <a:rPr lang="sr-Latn-RS" dirty="0"/>
              <a:t>Pritisni desni klik na novi sloj </a:t>
            </a:r>
            <a:r>
              <a:rPr lang="sr-Latn-RS" b="1" dirty="0"/>
              <a:t>Floating selection </a:t>
            </a:r>
            <a:r>
              <a:rPr lang="sr-Latn-RS" dirty="0"/>
              <a:t>i izaberi Anchor Layer </a:t>
            </a:r>
          </a:p>
          <a:p>
            <a:pPr lvl="0"/>
            <a:r>
              <a:rPr lang="sr-Latn-RS" dirty="0"/>
              <a:t>Šargarepa i borovnica su se stopile u 1 sloj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51521"/>
            <a:ext cx="298938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603704" y="685798"/>
            <a:ext cx="2260304" cy="4170637"/>
            <a:chOff x="6603704" y="685798"/>
            <a:chExt cx="2260304" cy="417063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5697" t="1144" r="2917" b="65159"/>
            <a:stretch/>
          </p:blipFill>
          <p:spPr bwMode="auto">
            <a:xfrm>
              <a:off x="6629399" y="685798"/>
              <a:ext cx="2234609" cy="4170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603704" y="3125085"/>
              <a:ext cx="1500187" cy="3092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171" y="1943222"/>
            <a:ext cx="1171575" cy="149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07972"/>
            <a:ext cx="20669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962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Izbor</a:t>
            </a:r>
            <a:r>
              <a:rPr lang="en-US" dirty="0"/>
              <a:t> </a:t>
            </a:r>
            <a:r>
              <a:rPr lang="sr-Latn-RS" dirty="0"/>
              <a:t>šargarepe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5106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sr-Latn-CS" dirty="0"/>
              <a:t>Najpre zumiraj deo slike oko šargarepe</a:t>
            </a:r>
          </a:p>
          <a:p>
            <a:pPr lvl="0"/>
            <a:r>
              <a:rPr lang="sr-Latn-CS" dirty="0"/>
              <a:t>Pomoću alatke </a:t>
            </a:r>
            <a:r>
              <a:rPr lang="sr-Latn-CS" b="1" dirty="0"/>
              <a:t>El</a:t>
            </a:r>
            <a:r>
              <a:rPr lang="en-US" b="1" dirty="0" err="1"/>
              <a:t>lipse</a:t>
            </a:r>
            <a:r>
              <a:rPr lang="en-US" b="1" dirty="0"/>
              <a:t> Select Tool</a:t>
            </a:r>
            <a:r>
              <a:rPr lang="sr-Latn-CS" b="1" dirty="0"/>
              <a:t> </a:t>
            </a:r>
            <a:r>
              <a:rPr lang="sr-Latn-CS" dirty="0"/>
              <a:t>izaberite šargarepu</a:t>
            </a:r>
            <a:r>
              <a:rPr lang="en-US" dirty="0"/>
              <a:t> </a:t>
            </a:r>
            <a:r>
              <a:rPr lang="sr-Latn-RS" dirty="0"/>
              <a:t>izaberi opciju Fixed 1:1</a:t>
            </a:r>
          </a:p>
          <a:p>
            <a:pPr lvl="0"/>
            <a:r>
              <a:rPr lang="en-US" dirty="0" err="1"/>
              <a:t>Pritisni</a:t>
            </a:r>
            <a:r>
              <a:rPr lang="en-US" dirty="0"/>
              <a:t> </a:t>
            </a:r>
            <a:r>
              <a:rPr lang="en-US" dirty="0" err="1"/>
              <a:t>desni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nju</a:t>
            </a:r>
            <a:r>
              <a:rPr lang="en-US" dirty="0"/>
              <a:t> I </a:t>
            </a:r>
            <a:r>
              <a:rPr lang="en-US" dirty="0" err="1"/>
              <a:t>izaberi</a:t>
            </a:r>
            <a:r>
              <a:rPr lang="en-US" dirty="0"/>
              <a:t> </a:t>
            </a:r>
            <a:r>
              <a:rPr lang="sr-Latn-RS" b="1" dirty="0"/>
              <a:t>Edit - </a:t>
            </a:r>
            <a:r>
              <a:rPr lang="en-US" b="1" dirty="0"/>
              <a:t>Copy</a:t>
            </a:r>
          </a:p>
          <a:p>
            <a:pPr lvl="0"/>
            <a:r>
              <a:rPr lang="en-US" dirty="0" err="1"/>
              <a:t>Pritisni</a:t>
            </a:r>
            <a:r>
              <a:rPr lang="en-US" dirty="0"/>
              <a:t> </a:t>
            </a:r>
            <a:r>
              <a:rPr lang="en-US" dirty="0" err="1"/>
              <a:t>desni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I </a:t>
            </a:r>
            <a:r>
              <a:rPr lang="en-US" dirty="0" err="1"/>
              <a:t>izaberi</a:t>
            </a:r>
            <a:r>
              <a:rPr lang="sr-Latn-RS" dirty="0"/>
              <a:t>   </a:t>
            </a:r>
            <a:r>
              <a:rPr lang="en-US" dirty="0"/>
              <a:t> </a:t>
            </a:r>
            <a:r>
              <a:rPr lang="sr-Latn-RS" b="1" dirty="0"/>
              <a:t>Edit Paste </a:t>
            </a:r>
            <a:r>
              <a:rPr lang="sr-Latn-RS" dirty="0"/>
              <a:t>CTRL + V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260" y="2895600"/>
            <a:ext cx="287108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2913"/>
            <a:ext cx="22193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037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Premeštanje</a:t>
            </a:r>
            <a:r>
              <a:rPr lang="en-US" dirty="0"/>
              <a:t> </a:t>
            </a:r>
            <a:r>
              <a:rPr lang="sr-Latn-RS" dirty="0"/>
              <a:t>šargarepe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r-Latn-RS" dirty="0"/>
              <a:t>Najpre izaberi procenat zumiranja 100% da bi video celu sliku</a:t>
            </a:r>
          </a:p>
          <a:p>
            <a:pPr lvl="0"/>
            <a:r>
              <a:rPr lang="sr-Latn-RS" dirty="0"/>
              <a:t>Nakon pritiska Paste na paleti Layers se stvorio novi sloj</a:t>
            </a:r>
          </a:p>
          <a:p>
            <a:pPr lvl="0"/>
            <a:r>
              <a:rPr lang="sr-Latn-RS" dirty="0"/>
              <a:t>Premesti šargarepu iznad dinje </a:t>
            </a:r>
          </a:p>
          <a:p>
            <a:pPr lvl="0"/>
            <a:r>
              <a:rPr lang="sr-Latn-RS" dirty="0"/>
              <a:t>Pritisni još jednom Paste i premesti na poziciju drugog oka malo desno</a:t>
            </a:r>
          </a:p>
          <a:p>
            <a:pPr lvl="0"/>
            <a:r>
              <a:rPr lang="sr-Latn-RS" dirty="0"/>
              <a:t>Pritisni desni klik na novi sloj </a:t>
            </a:r>
            <a:r>
              <a:rPr lang="sr-Latn-RS" b="1" dirty="0"/>
              <a:t>Floating selection </a:t>
            </a:r>
            <a:r>
              <a:rPr lang="sr-Latn-RS" dirty="0"/>
              <a:t>i izaberi Anchor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1621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602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320" y="3810000"/>
            <a:ext cx="31623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Izbor kivija i premeštanje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620"/>
            <a:ext cx="5942734" cy="541578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r-Latn-RS" dirty="0"/>
              <a:t>Zumiraj sliku oko kivija</a:t>
            </a:r>
          </a:p>
          <a:p>
            <a:pPr lvl="0"/>
            <a:r>
              <a:rPr lang="sr-Latn-RS" dirty="0"/>
              <a:t>Kivi ćemo vežbati da biramo na dva načina</a:t>
            </a:r>
          </a:p>
          <a:p>
            <a:pPr lvl="0"/>
            <a:r>
              <a:rPr lang="sr-Latn-RS" dirty="0"/>
              <a:t>1. način </a:t>
            </a:r>
            <a:r>
              <a:rPr lang="sr-Latn-RS" b="1" dirty="0"/>
              <a:t>Ellipse Select tool </a:t>
            </a:r>
            <a:r>
              <a:rPr lang="sr-Latn-RS" dirty="0"/>
              <a:t>(obavezno iskljuci opciju Fixed 1:1)</a:t>
            </a:r>
          </a:p>
          <a:p>
            <a:pPr lvl="0"/>
            <a:endParaRPr lang="sr-Latn-RS" dirty="0"/>
          </a:p>
          <a:p>
            <a:pPr lvl="0"/>
            <a:r>
              <a:rPr lang="sr-Latn-RS" dirty="0"/>
              <a:t>2. način </a:t>
            </a:r>
            <a:r>
              <a:rPr lang="sr-Latn-RS" b="1" dirty="0"/>
              <a:t>Fuzzy Select tool </a:t>
            </a:r>
            <a:r>
              <a:rPr lang="sr-Latn-RS" dirty="0"/>
              <a:t>ovde je važan </a:t>
            </a:r>
            <a:r>
              <a:rPr lang="sr-Latn-RS" b="1" dirty="0"/>
              <a:t>Treshold</a:t>
            </a:r>
            <a:r>
              <a:rPr lang="sr-Latn-RS" dirty="0"/>
              <a:t>,</a:t>
            </a:r>
          </a:p>
          <a:p>
            <a:pPr lvl="0"/>
            <a:r>
              <a:rPr lang="sr-Latn-RS" dirty="0"/>
              <a:t>A pošto najčešće nije izabran ceo kivi koristite opciju dodavanja selekciji</a:t>
            </a:r>
          </a:p>
          <a:p>
            <a:pPr lvl="0"/>
            <a:r>
              <a:rPr lang="sr-Latn-RS" dirty="0"/>
              <a:t>Premesti kivi na mesto usta  i usidri sloj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3620"/>
            <a:ext cx="1600200" cy="18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0170" y="2529939"/>
            <a:ext cx="438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80393"/>
            <a:ext cx="4095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96000" y="3581400"/>
            <a:ext cx="2770909" cy="1257300"/>
            <a:chOff x="5599216" y="4876800"/>
            <a:chExt cx="3420093" cy="182880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216" y="4876800"/>
              <a:ext cx="3420093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934200" y="5867400"/>
              <a:ext cx="685800" cy="5334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5507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600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SELEKCIJE</vt:lpstr>
      <vt:lpstr>Uradi</vt:lpstr>
      <vt:lpstr>Treba da dobiješ ovo</vt:lpstr>
      <vt:lpstr>Izbor borovnice</vt:lpstr>
      <vt:lpstr>Premeštanje borovnice</vt:lpstr>
      <vt:lpstr>Usidri sloj </vt:lpstr>
      <vt:lpstr>Izbor šargarepe</vt:lpstr>
      <vt:lpstr>Premeštanje šargarepe</vt:lpstr>
      <vt:lpstr>Izbor kivija i premeštanje</vt:lpstr>
      <vt:lpstr>Izbor kruške i premeštanje</vt:lpstr>
      <vt:lpstr>Izbor pomorandze i premeštanje</vt:lpstr>
      <vt:lpstr>Izbor makarone i premeštanje</vt:lpstr>
      <vt:lpstr>Izbor pečurke i premeštanje</vt:lpstr>
      <vt:lpstr>Izbor rotkvice i premeštanje</vt:lpstr>
      <vt:lpstr>Opsecanje slike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PHOTOSHOP 2.CAS</dc:title>
  <dc:creator>Violeta</dc:creator>
  <cp:lastModifiedBy>Violeta Jerinkic</cp:lastModifiedBy>
  <cp:revision>53</cp:revision>
  <dcterms:created xsi:type="dcterms:W3CDTF">2006-08-16T00:00:00Z</dcterms:created>
  <dcterms:modified xsi:type="dcterms:W3CDTF">2022-12-05T07:24:46Z</dcterms:modified>
</cp:coreProperties>
</file>