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6" r:id="rId7"/>
    <p:sldId id="267" r:id="rId8"/>
    <p:sldId id="268" r:id="rId9"/>
    <p:sldId id="270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5233-DBAE-4BCB-9A7F-032CF1B41796}" type="datetimeFigureOut">
              <a:rPr lang="sr-Latn-RS" smtClean="0"/>
              <a:t>14.11.2023.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3D2F-9361-458F-BF4C-DFA6417BE7D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761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5233-DBAE-4BCB-9A7F-032CF1B41796}" type="datetimeFigureOut">
              <a:rPr lang="sr-Latn-RS" smtClean="0"/>
              <a:t>14.11.2023.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3D2F-9361-458F-BF4C-DFA6417BE7D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8758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5233-DBAE-4BCB-9A7F-032CF1B41796}" type="datetimeFigureOut">
              <a:rPr lang="sr-Latn-RS" smtClean="0"/>
              <a:t>14.11.2023.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3D2F-9361-458F-BF4C-DFA6417BE7D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123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5233-DBAE-4BCB-9A7F-032CF1B41796}" type="datetimeFigureOut">
              <a:rPr lang="sr-Latn-RS" smtClean="0"/>
              <a:t>14.11.2023.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3D2F-9361-458F-BF4C-DFA6417BE7D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2771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5233-DBAE-4BCB-9A7F-032CF1B41796}" type="datetimeFigureOut">
              <a:rPr lang="sr-Latn-RS" smtClean="0"/>
              <a:t>14.11.2023.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3D2F-9361-458F-BF4C-DFA6417BE7D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1610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5233-DBAE-4BCB-9A7F-032CF1B41796}" type="datetimeFigureOut">
              <a:rPr lang="sr-Latn-RS" smtClean="0"/>
              <a:t>14.11.2023.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3D2F-9361-458F-BF4C-DFA6417BE7D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384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5233-DBAE-4BCB-9A7F-032CF1B41796}" type="datetimeFigureOut">
              <a:rPr lang="sr-Latn-RS" smtClean="0"/>
              <a:t>14.11.2023.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3D2F-9361-458F-BF4C-DFA6417BE7D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10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5233-DBAE-4BCB-9A7F-032CF1B41796}" type="datetimeFigureOut">
              <a:rPr lang="sr-Latn-RS" smtClean="0"/>
              <a:t>14.11.2023.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3D2F-9361-458F-BF4C-DFA6417BE7D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7510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5233-DBAE-4BCB-9A7F-032CF1B41796}" type="datetimeFigureOut">
              <a:rPr lang="sr-Latn-RS" smtClean="0"/>
              <a:t>14.11.2023.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3D2F-9361-458F-BF4C-DFA6417BE7D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7791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5233-DBAE-4BCB-9A7F-032CF1B41796}" type="datetimeFigureOut">
              <a:rPr lang="sr-Latn-RS" smtClean="0"/>
              <a:t>14.11.2023.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3D2F-9361-458F-BF4C-DFA6417BE7D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3841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5233-DBAE-4BCB-9A7F-032CF1B41796}" type="datetimeFigureOut">
              <a:rPr lang="sr-Latn-RS" smtClean="0"/>
              <a:t>14.11.2023.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3D2F-9361-458F-BF4C-DFA6417BE7D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4509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05233-DBAE-4BCB-9A7F-032CF1B41796}" type="datetimeFigureOut">
              <a:rPr lang="sr-Latn-RS" smtClean="0"/>
              <a:t>14.11.2023.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3D2F-9361-458F-BF4C-DFA6417BE7D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1567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Унос текста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Текст уносимо користећи тастатуру. Без обзира на то који се програм за рад са текстом користи, текст се уноси на исти начин. </a:t>
            </a:r>
          </a:p>
          <a:p>
            <a:r>
              <a:rPr lang="ru-RU" dirty="0"/>
              <a:t>Распоред слова, бројева и знакова на тастатури разликује се од модела до модела.</a:t>
            </a:r>
          </a:p>
          <a:p>
            <a:r>
              <a:rPr lang="ru-RU" b="1" dirty="0">
                <a:solidFill>
                  <a:srgbClr val="FF0000"/>
                </a:solidFill>
              </a:rPr>
              <a:t>Тастери неких тастатура немају:</a:t>
            </a:r>
          </a:p>
          <a:p>
            <a:pPr lvl="1">
              <a:buFont typeface="Wingdings" pitchFamily="2" charset="2"/>
              <a:buChar char="Ø"/>
            </a:pPr>
            <a:r>
              <a:rPr lang="ru-RU" b="1" dirty="0">
                <a:solidFill>
                  <a:srgbClr val="FF0000"/>
                </a:solidFill>
              </a:rPr>
              <a:t>ћириличка слова ђ, ж, љ, њ, ћ, ч, џ, ш;</a:t>
            </a:r>
          </a:p>
          <a:p>
            <a:pPr lvl="1">
              <a:buFont typeface="Wingdings" pitchFamily="2" charset="2"/>
              <a:buChar char="Ø"/>
            </a:pPr>
            <a:r>
              <a:rPr lang="ru-RU" b="1" dirty="0">
                <a:solidFill>
                  <a:srgbClr val="FF0000"/>
                </a:solidFill>
              </a:rPr>
              <a:t>латиничка слова č, ć, đ, š, ž.</a:t>
            </a:r>
          </a:p>
          <a:p>
            <a:r>
              <a:rPr lang="ru-RU" dirty="0"/>
              <a:t>Међутим, то не значи да их није могуће откуцати.</a:t>
            </a:r>
          </a:p>
          <a:p>
            <a:r>
              <a:rPr lang="ru-RU" dirty="0"/>
              <a:t>Одабиром </a:t>
            </a:r>
            <a:r>
              <a:rPr lang="ru-RU" b="1" dirty="0"/>
              <a:t>српског језика</a:t>
            </a:r>
            <a:r>
              <a:rPr lang="ru-RU" dirty="0"/>
              <a:t> (ћириличког или латиничког писма), тастери добијају нове улоге.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45161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557"/>
            <a:ext cx="5860145" cy="673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86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3" t="7" r="-1912" b="70489"/>
          <a:stretch/>
        </p:blipFill>
        <p:spPr bwMode="auto">
          <a:xfrm>
            <a:off x="0" y="404664"/>
            <a:ext cx="936648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489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http://eduka.edu.rs/pluginfile.php/1752/mod_lesson/page_contents/2915/L62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607" r="869" b="42164"/>
          <a:stretch/>
        </p:blipFill>
        <p:spPr bwMode="auto">
          <a:xfrm>
            <a:off x="292111" y="1124744"/>
            <a:ext cx="8421663" cy="390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04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2" r="2435"/>
          <a:stretch/>
        </p:blipFill>
        <p:spPr bwMode="auto">
          <a:xfrm>
            <a:off x="467543" y="332656"/>
            <a:ext cx="791724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77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19088"/>
            <a:ext cx="809625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49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Текст треба да уносиш не обраћајући пажњу на прелазак у нови ред. </a:t>
            </a:r>
            <a:endParaRPr lang="en-US" b="1" dirty="0"/>
          </a:p>
          <a:p>
            <a:r>
              <a:rPr lang="ru-RU" dirty="0"/>
              <a:t>Рачунар аутоматски наставља исписивање текста у наредном реду.</a:t>
            </a:r>
          </a:p>
          <a:p>
            <a:r>
              <a:rPr lang="ru-RU" dirty="0"/>
              <a:t>Тастер Enter треба притиснути само када желимо да започнемо нови пасус или када нам је нови ред потребан због управног говора или уметања слике.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961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Дигитална писменост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/>
              <a:t>Дигитално писмена особа</a:t>
            </a:r>
            <a:r>
              <a:rPr lang="ru-RU" sz="4400" dirty="0"/>
              <a:t>, поред тога што примењује граматичка</a:t>
            </a:r>
            <a:r>
              <a:rPr lang="en-US" sz="4400" dirty="0"/>
              <a:t> </a:t>
            </a:r>
            <a:r>
              <a:rPr lang="ru-RU" sz="4400" dirty="0"/>
              <a:t>правила, има и друга знања која важе у дигиталном свету.</a:t>
            </a: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1540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3600" dirty="0"/>
              <a:t>после знакова интерпункције (запете, тачке, узвичника, упитника, тачке запете...) увек куца један размак (спејс, бланко);</a:t>
            </a:r>
            <a:endParaRPr lang="sr-Latn-R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Рачунар сматра да је црвено обојени текст ЈЕДНА реч. </a:t>
            </a:r>
            <a:endParaRPr lang="en-US" b="1" dirty="0"/>
          </a:p>
          <a:p>
            <a:r>
              <a:rPr lang="ru-RU" b="1" dirty="0"/>
              <a:t>Куцањем </a:t>
            </a:r>
            <a:r>
              <a:rPr lang="ru-RU" b="1" dirty="0">
                <a:solidFill>
                  <a:srgbClr val="FF0000"/>
                </a:solidFill>
              </a:rPr>
              <a:t>размака</a:t>
            </a:r>
            <a:r>
              <a:rPr lang="ru-RU" b="1" dirty="0"/>
              <a:t> након знака ! указујеш рачунару да су у питању две речи.</a:t>
            </a:r>
            <a:endParaRPr lang="sr-Latn-RS" b="1" dirty="0"/>
          </a:p>
        </p:txBody>
      </p:sp>
      <p:sp>
        <p:nvSpPr>
          <p:cNvPr id="4" name="AutoShape 2" descr="http://eduka.edu.rs/pluginfile.php/1752/mod_lesson/page_contents/2904/L6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71" y="2492896"/>
            <a:ext cx="826261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04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Autofit/>
          </a:bodyPr>
          <a:lstStyle/>
          <a:p>
            <a:r>
              <a:rPr lang="ru-RU" sz="3200" b="1" dirty="0"/>
              <a:t>испред и иза заграде куца размак </a:t>
            </a:r>
            <a:r>
              <a:rPr lang="ru-RU" sz="3200" dirty="0"/>
              <a:t>–</a:t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3200" b="1" dirty="0"/>
              <a:t>први знак </a:t>
            </a:r>
            <a:r>
              <a:rPr lang="ru-RU" sz="3200" dirty="0"/>
              <a:t>(слово, број</a:t>
            </a:r>
            <a:r>
              <a:rPr lang="sr-Latn-RS" sz="3200" dirty="0"/>
              <a:t> </a:t>
            </a:r>
            <a:r>
              <a:rPr lang="sr-Cyrl-RS" sz="3200" dirty="0"/>
              <a:t>или</a:t>
            </a:r>
            <a:r>
              <a:rPr lang="ru-RU" sz="3200" dirty="0"/>
              <a:t> било који други знак) </a:t>
            </a:r>
            <a:r>
              <a:rPr lang="ru-RU" sz="3200" b="1" dirty="0"/>
              <a:t>у загради приљубљен је уз отворену заграду, а последњи знак уз затворену заграду;</a:t>
            </a:r>
            <a:br>
              <a:rPr lang="ru-RU" sz="3200" b="1" dirty="0"/>
            </a:br>
            <a:r>
              <a:rPr lang="ru-RU" sz="3200" dirty="0"/>
              <a:t>испред и иза наводника куца размак – први знак оставља приљубљен уз отворене наводнике, а последњи знак уз затворене наводнике;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/>
          </a:bodyPr>
          <a:lstStyle/>
          <a:p>
            <a:endParaRPr lang="sr-Latn-RS" dirty="0"/>
          </a:p>
        </p:txBody>
      </p:sp>
      <p:sp>
        <p:nvSpPr>
          <p:cNvPr id="4" name="AutoShape 2" descr="http://eduka.edu.rs/pluginfile.php/1752/mod_lesson/page_contents/2904/L6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83" y="4725144"/>
            <a:ext cx="842959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908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Autofit/>
          </a:bodyPr>
          <a:lstStyle/>
          <a:p>
            <a:r>
              <a:rPr lang="ru-RU" sz="3200" dirty="0"/>
              <a:t>косу црту пише без размака пре и после ње ако жели да раздвоји две речи;</a:t>
            </a:r>
            <a:br>
              <a:rPr lang="ru-RU" sz="3200" dirty="0"/>
            </a:br>
            <a:r>
              <a:rPr lang="ru-RU" sz="3200" dirty="0"/>
              <a:t>косу црту пише са размаком пре и после ње ако жели да раздвоји две фразе које се састоје од више речи;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/>
          </a:bodyPr>
          <a:lstStyle/>
          <a:p>
            <a:endParaRPr lang="sr-Latn-RS" dirty="0"/>
          </a:p>
        </p:txBody>
      </p:sp>
      <p:sp>
        <p:nvSpPr>
          <p:cNvPr id="4" name="AutoShape 2" descr="http://eduka.edu.rs/pluginfile.php/1752/mod_lesson/page_contents/2904/L6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3" name="AutoShape 2" descr="http://eduka.edu.rs/pluginfile.php/1752/mod_lesson/page_contents/2904/L6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" y="4005065"/>
            <a:ext cx="839584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51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Autofit/>
          </a:bodyPr>
          <a:lstStyle/>
          <a:p>
            <a:r>
              <a:rPr lang="ru-RU" sz="3200" dirty="0"/>
              <a:t>цртицу пише без размака пре</a:t>
            </a:r>
            <a:r>
              <a:rPr lang="ru-RU" sz="3200"/>
              <a:t> и</a:t>
            </a:r>
            <a:r>
              <a:rPr lang="ru-RU" sz="3200" dirty="0"/>
              <a:t> после ње када жели да напише полусложенице које садрже две речи или слово и реч (</a:t>
            </a:r>
            <a:r>
              <a:rPr lang="ru-RU" sz="3200" b="1" dirty="0"/>
              <a:t>x - зраци</a:t>
            </a:r>
            <a:r>
              <a:rPr lang="ru-RU" sz="3200" dirty="0"/>
              <a:t>, </a:t>
            </a:r>
            <a:r>
              <a:rPr lang="ru-RU" sz="3200" b="1" dirty="0"/>
              <a:t>угљен-диоксид</a:t>
            </a:r>
            <a:r>
              <a:rPr lang="ru-RU" sz="3200" dirty="0"/>
              <a:t>);</a:t>
            </a:r>
            <a:br>
              <a:rPr lang="ru-RU" sz="3200" dirty="0"/>
            </a:br>
            <a:r>
              <a:rPr lang="ru-RU" sz="3200" dirty="0"/>
              <a:t>цртицу пише са размаком пре и после ње када жели да напише полусложенице које садрже више речи (</a:t>
            </a:r>
            <a:r>
              <a:rPr lang="ru-RU" sz="3200" b="1" dirty="0"/>
              <a:t>двадесет два - двадесет три</a:t>
            </a:r>
            <a:r>
              <a:rPr lang="ru-RU" sz="3200" dirty="0"/>
              <a:t>).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effectLst/>
              </a:rPr>
              <a:t>Означи текст који је откуцан у складу са правилима дигиталног правописа.</a:t>
            </a:r>
          </a:p>
          <a:p>
            <a:r>
              <a:rPr lang="ru-RU" dirty="0">
                <a:effectLst/>
              </a:rPr>
              <a:t>У српском језику постоји 11 врста речи. Пет променљивих </a:t>
            </a:r>
            <a:r>
              <a:rPr lang="ru-RU" dirty="0"/>
              <a:t>и</a:t>
            </a:r>
            <a:r>
              <a:rPr lang="ru-RU" dirty="0">
                <a:effectLst/>
              </a:rPr>
              <a:t> шест непроменљивих.</a:t>
            </a:r>
          </a:p>
          <a:p>
            <a:r>
              <a:rPr lang="ru-RU" dirty="0">
                <a:effectLst/>
              </a:rPr>
              <a:t>У српском језику постоји десет врста речи.Пет променљивих </a:t>
            </a:r>
            <a:r>
              <a:rPr lang="ru-RU" dirty="0"/>
              <a:t>и</a:t>
            </a:r>
            <a:r>
              <a:rPr lang="ru-RU" dirty="0">
                <a:effectLst/>
              </a:rPr>
              <a:t> шест непроменљивих.</a:t>
            </a:r>
          </a:p>
          <a:p>
            <a:endParaRPr lang="sr-Latn-RS" dirty="0"/>
          </a:p>
        </p:txBody>
      </p:sp>
      <p:sp>
        <p:nvSpPr>
          <p:cNvPr id="4" name="AutoShape 2" descr="http://eduka.edu.rs/pluginfile.php/1752/mod_lesson/page_contents/2904/L6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3" name="AutoShape 2" descr="http://eduka.edu.rs/pluginfile.php/1752/mod_lesson/page_contents/2904/L6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6920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Најважније акције едитовања су: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297016" cy="497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056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95</Words>
  <Application>Microsoft Office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Унос текста</vt:lpstr>
      <vt:lpstr>PowerPoint Presentation</vt:lpstr>
      <vt:lpstr>PowerPoint Presentation</vt:lpstr>
      <vt:lpstr>Дигитална писменост</vt:lpstr>
      <vt:lpstr>после знакова интерпункције (запете, тачке, узвичника, упитника, тачке запете...) увек куца један размак (спејс, бланко);</vt:lpstr>
      <vt:lpstr>испред и иза заграде куца размак –  први знак (слово, број или било који други знак) у загради приљубљен је уз отворену заграду, а последњи знак уз затворену заграду; испред и иза наводника куца размак – први знак оставља приљубљен уз отворене наводнике, а последњи знак уз затворене наводнике;</vt:lpstr>
      <vt:lpstr>косу црту пише без размака пре и после ње ако жели да раздвоји две речи; косу црту пише са размаком пре и после ње ако жели да раздвоји две фразе које се састоје од више речи;</vt:lpstr>
      <vt:lpstr>цртицу пише без размака пре и после ње када жели да напише полусложенице које садрже две речи или слово и реч (x - зраци, угљен-диоксид); цртицу пише са размаком пре и после ње када жели да напише полусложенице које садрже више речи (двадесет два - двадесет три).</vt:lpstr>
      <vt:lpstr>Најважније акције едитовања су: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Andjela Bljetmen</cp:lastModifiedBy>
  <cp:revision>10</cp:revision>
  <dcterms:created xsi:type="dcterms:W3CDTF">2019-11-03T16:36:44Z</dcterms:created>
  <dcterms:modified xsi:type="dcterms:W3CDTF">2023-11-14T07:00:33Z</dcterms:modified>
</cp:coreProperties>
</file>