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1" r:id="rId4"/>
    <p:sldId id="258" r:id="rId5"/>
    <p:sldId id="261" r:id="rId6"/>
    <p:sldId id="262" r:id="rId7"/>
    <p:sldId id="260" r:id="rId8"/>
    <p:sldId id="264" r:id="rId9"/>
    <p:sldId id="265" r:id="rId10"/>
    <p:sldId id="266" r:id="rId11"/>
    <p:sldId id="267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1042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E6B0E-8EF8-43B3-9475-88EE0C7C1C2F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CEF56-C071-424C-91FA-E246FDACF4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E6B0E-8EF8-43B3-9475-88EE0C7C1C2F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CEF56-C071-424C-91FA-E246FDACF4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E6B0E-8EF8-43B3-9475-88EE0C7C1C2F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CEF56-C071-424C-91FA-E246FDACF4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E6B0E-8EF8-43B3-9475-88EE0C7C1C2F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CEF56-C071-424C-91FA-E246FDACF4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E6B0E-8EF8-43B3-9475-88EE0C7C1C2F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CEF56-C071-424C-91FA-E246FDACF4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E6B0E-8EF8-43B3-9475-88EE0C7C1C2F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CEF56-C071-424C-91FA-E246FDACF4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E6B0E-8EF8-43B3-9475-88EE0C7C1C2F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CEF56-C071-424C-91FA-E246FDACF4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E6B0E-8EF8-43B3-9475-88EE0C7C1C2F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CEF56-C071-424C-91FA-E246FDACF4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E6B0E-8EF8-43B3-9475-88EE0C7C1C2F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CEF56-C071-424C-91FA-E246FDACF4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E6B0E-8EF8-43B3-9475-88EE0C7C1C2F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CEF56-C071-424C-91FA-E246FDACF4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E6B0E-8EF8-43B3-9475-88EE0C7C1C2F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CEF56-C071-424C-91FA-E246FDACF4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E6B0E-8EF8-43B3-9475-88EE0C7C1C2F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CEF56-C071-424C-91FA-E246FDACF4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/>
              <a:t>Kornjača grafika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7</a:t>
            </a:r>
            <a:r>
              <a:rPr lang="sr-Latn-RS" dirty="0"/>
              <a:t>. Zadatak: </a:t>
            </a:r>
            <a:r>
              <a:rPr lang="en-GB" dirty="0" err="1"/>
              <a:t>Romb</a:t>
            </a:r>
            <a:r>
              <a:rPr lang="sr-Latn-RS" dirty="0"/>
              <a:t> – linijski program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556792"/>
            <a:ext cx="3384376" cy="4016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00697" y="1772816"/>
            <a:ext cx="4042837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8</a:t>
            </a:r>
            <a:r>
              <a:rPr lang="sr-Latn-RS" dirty="0"/>
              <a:t>. Zadatak: </a:t>
            </a:r>
            <a:r>
              <a:rPr lang="en-GB" dirty="0" err="1"/>
              <a:t>Isprekidana</a:t>
            </a:r>
            <a:r>
              <a:rPr lang="en-GB" dirty="0"/>
              <a:t> </a:t>
            </a:r>
            <a:r>
              <a:rPr lang="en-GB" dirty="0" err="1"/>
              <a:t>linija</a:t>
            </a:r>
            <a:r>
              <a:rPr lang="sr-Latn-RS" dirty="0"/>
              <a:t> – linijski program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3" y="1628800"/>
            <a:ext cx="4327711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2852936"/>
            <a:ext cx="15430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53A9B-DC51-45EB-B8E4-7CE82401B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Razmisli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da </a:t>
            </a:r>
            <a:r>
              <a:rPr lang="en-US" dirty="0" err="1"/>
              <a:t>napravis</a:t>
            </a:r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D05BB1-71FF-4CA3-B199-6077AAF4B7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Trougao</a:t>
            </a:r>
            <a:endParaRPr lang="en-US" dirty="0"/>
          </a:p>
          <a:p>
            <a:r>
              <a:rPr lang="en-US" dirty="0" err="1"/>
              <a:t>Petougao</a:t>
            </a:r>
            <a:r>
              <a:rPr lang="en-US" dirty="0"/>
              <a:t> </a:t>
            </a:r>
          </a:p>
          <a:p>
            <a:r>
              <a:rPr lang="en-US" dirty="0" err="1"/>
              <a:t>Stepenice</a:t>
            </a:r>
            <a:endParaRPr lang="en-U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230374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609600" y="1219200"/>
            <a:ext cx="8382000" cy="457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Ubuntu" charset="0"/>
                <a:cs typeface="Arial" pitchFamily="34" charset="0"/>
              </a:rPr>
              <a:t>Упутствo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buntu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Ubuntu" charset="0"/>
                <a:cs typeface="Arial" pitchFamily="34" charset="0"/>
              </a:rPr>
              <a:t>за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buntu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Ubuntu" charset="0"/>
                <a:cs typeface="Arial" pitchFamily="34" charset="0"/>
              </a:rPr>
              <a:t>пoкретање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buntu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Ubuntu" charset="0"/>
                <a:cs typeface="Arial" pitchFamily="34" charset="0"/>
              </a:rPr>
              <a:t>Пајтoна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buntu" charset="0"/>
                <a:cs typeface="Arial" pitchFamily="34" charset="0"/>
              </a:rPr>
              <a:t>: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·"/>
            </a:pP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Ubuntu" charset="0"/>
                <a:cs typeface="Arial" pitchFamily="34" charset="0"/>
              </a:rPr>
              <a:t>Pokreni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buntu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buntu" charset="0"/>
                <a:cs typeface="Arial" pitchFamily="34" charset="0"/>
              </a:rPr>
              <a:t>IDLE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buntu" charset="0"/>
                <a:cs typeface="Arial" pitchFamily="34" charset="0"/>
              </a:rPr>
              <a:t>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·"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buntu" charset="0"/>
                <a:cs typeface="Arial" pitchFamily="34" charset="0"/>
              </a:rPr>
              <a:t>u 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buntu" charset="0"/>
                <a:cs typeface="Arial" pitchFamily="34" charset="0"/>
              </a:rPr>
              <a:t>Python </a:t>
            </a: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Ubuntu" charset="0"/>
                <a:cs typeface="Arial" pitchFamily="34" charset="0"/>
              </a:rPr>
              <a:t>Shellu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buntu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Ubuntu" charset="0"/>
                <a:cs typeface="Arial" pitchFamily="34" charset="0"/>
              </a:rPr>
              <a:t>pritisni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buntu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buntu" charset="0"/>
                <a:cs typeface="Arial" pitchFamily="34" charset="0"/>
              </a:rPr>
              <a:t>File- New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buntu" charset="0"/>
                <a:cs typeface="Arial" pitchFamily="34" charset="0"/>
              </a:rPr>
              <a:t>,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·"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buntu" charset="0"/>
                <a:cs typeface="Arial" pitchFamily="34" charset="0"/>
              </a:rPr>
              <a:t>pa u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Ubuntu" charset="0"/>
                <a:cs typeface="Arial" pitchFamily="34" charset="0"/>
              </a:rPr>
              <a:t>prozoru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buntu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Ubuntu" charset="0"/>
                <a:cs typeface="Arial" pitchFamily="34" charset="0"/>
              </a:rPr>
              <a:t>koji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buntu" charset="0"/>
                <a:cs typeface="Arial" pitchFamily="34" charset="0"/>
              </a:rPr>
              <a:t> se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Ubuntu" charset="0"/>
                <a:cs typeface="Arial" pitchFamily="34" charset="0"/>
              </a:rPr>
              <a:t>otvori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buntu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buntu" charset="0"/>
                <a:cs typeface="Arial" pitchFamily="34" charset="0"/>
              </a:rPr>
              <a:t>File – Save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buntu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Ubuntu" charset="0"/>
                <a:cs typeface="Arial" pitchFamily="34" charset="0"/>
              </a:rPr>
              <a:t>sacuvaj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buntu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dirty="0">
                <a:latin typeface="Ubuntu" charset="0"/>
                <a:cs typeface="Arial" pitchFamily="34" charset="0"/>
              </a:rPr>
              <a:t>   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buntu" charset="0"/>
                <a:cs typeface="Arial" pitchFamily="34" charset="0"/>
              </a:rPr>
              <a:t>u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Ubuntu" charset="0"/>
                <a:cs typeface="Arial" pitchFamily="34" charset="0"/>
              </a:rPr>
              <a:t>svom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buntu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Ubuntu" charset="0"/>
                <a:cs typeface="Arial" pitchFamily="34" charset="0"/>
              </a:rPr>
              <a:t>folderu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buntu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·"/>
              <a:tabLst/>
            </a:pP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Ubuntu" charset="0"/>
                <a:cs typeface="Arial" pitchFamily="34" charset="0"/>
              </a:rPr>
              <a:t>Izvrsavanje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buntu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Ubuntu" charset="0"/>
                <a:cs typeface="Arial" pitchFamily="34" charset="0"/>
              </a:rPr>
              <a:t>programa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buntu" charset="0"/>
                <a:cs typeface="Arial" pitchFamily="34" charset="0"/>
              </a:rPr>
              <a:t> se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Ubuntu" charset="0"/>
                <a:cs typeface="Arial" pitchFamily="34" charset="0"/>
              </a:rPr>
              <a:t>pokrece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buntu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Ubuntu" charset="0"/>
                <a:cs typeface="Arial" pitchFamily="34" charset="0"/>
              </a:rPr>
              <a:t>na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buntu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buntu" charset="0"/>
                <a:cs typeface="Arial" pitchFamily="34" charset="0"/>
              </a:rPr>
              <a:t>F5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/>
              <a:t>K</a:t>
            </a:r>
            <a:r>
              <a:rPr lang="en-US" b="1" dirty="0"/>
              <a:t>o</a:t>
            </a:r>
            <a:r>
              <a:rPr lang="sr-Cyrl-RS" b="1" dirty="0"/>
              <a:t>манде к</a:t>
            </a:r>
            <a:r>
              <a:rPr lang="en-US" b="1" dirty="0"/>
              <a:t>o</a:t>
            </a:r>
            <a:r>
              <a:rPr lang="sr-Cyrl-RS" b="1" dirty="0"/>
              <a:t>рњача графике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40000"/>
              </a:lnSpc>
            </a:pPr>
            <a:r>
              <a:rPr lang="en-US" sz="7400" b="1" dirty="0" err="1">
                <a:solidFill>
                  <a:srgbClr val="C00000"/>
                </a:solidFill>
              </a:rPr>
              <a:t>turtle.forward</a:t>
            </a:r>
            <a:r>
              <a:rPr lang="en-US" sz="7400" b="1" dirty="0">
                <a:solidFill>
                  <a:srgbClr val="C00000"/>
                </a:solidFill>
              </a:rPr>
              <a:t>(n)</a:t>
            </a:r>
            <a:r>
              <a:rPr lang="sr-Cyrl-RS" sz="7400" dirty="0"/>
              <a:t>  корњача се помера напред за </a:t>
            </a:r>
            <a:r>
              <a:rPr lang="en-US" sz="7400" dirty="0"/>
              <a:t>n </a:t>
            </a:r>
            <a:r>
              <a:rPr lang="sr-Cyrl-RS" sz="7400" dirty="0"/>
              <a:t>корака</a:t>
            </a:r>
          </a:p>
          <a:p>
            <a:pPr>
              <a:lnSpc>
                <a:spcPct val="140000"/>
              </a:lnSpc>
            </a:pPr>
            <a:r>
              <a:rPr lang="en-US" sz="7400" b="1" dirty="0" err="1">
                <a:solidFill>
                  <a:srgbClr val="C00000"/>
                </a:solidFill>
              </a:rPr>
              <a:t>turtle.backward</a:t>
            </a:r>
            <a:r>
              <a:rPr lang="en-US" sz="7400" b="1" dirty="0">
                <a:solidFill>
                  <a:srgbClr val="C00000"/>
                </a:solidFill>
              </a:rPr>
              <a:t>(n)</a:t>
            </a:r>
            <a:r>
              <a:rPr lang="sr-Cyrl-RS" sz="7400" dirty="0"/>
              <a:t> корњача се помера назад за </a:t>
            </a:r>
            <a:r>
              <a:rPr lang="en-US" sz="7400" dirty="0"/>
              <a:t>n </a:t>
            </a:r>
            <a:r>
              <a:rPr lang="sr-Cyrl-RS" sz="7400" dirty="0"/>
              <a:t>корака</a:t>
            </a:r>
          </a:p>
          <a:p>
            <a:pPr>
              <a:lnSpc>
                <a:spcPct val="140000"/>
              </a:lnSpc>
            </a:pPr>
            <a:r>
              <a:rPr lang="en-US" sz="7400" b="1" dirty="0" err="1">
                <a:solidFill>
                  <a:srgbClr val="C00000"/>
                </a:solidFill>
              </a:rPr>
              <a:t>turtle.left</a:t>
            </a:r>
            <a:r>
              <a:rPr lang="en-US" sz="7400" b="1" dirty="0">
                <a:solidFill>
                  <a:srgbClr val="C00000"/>
                </a:solidFill>
              </a:rPr>
              <a:t>(n)</a:t>
            </a:r>
            <a:r>
              <a:rPr lang="sr-Cyrl-RS" sz="7400" dirty="0"/>
              <a:t> корњача се окреће налево за </a:t>
            </a:r>
            <a:r>
              <a:rPr lang="en-US" sz="7400" dirty="0"/>
              <a:t>n </a:t>
            </a:r>
            <a:r>
              <a:rPr lang="sr-Cyrl-RS" sz="7400" dirty="0"/>
              <a:t>степени</a:t>
            </a:r>
          </a:p>
          <a:p>
            <a:pPr>
              <a:lnSpc>
                <a:spcPct val="140000"/>
              </a:lnSpc>
            </a:pPr>
            <a:r>
              <a:rPr lang="en-US" sz="7400" b="1" dirty="0" err="1">
                <a:solidFill>
                  <a:srgbClr val="C00000"/>
                </a:solidFill>
              </a:rPr>
              <a:t>turtle.right</a:t>
            </a:r>
            <a:r>
              <a:rPr lang="en-US" sz="7400" b="1" dirty="0">
                <a:solidFill>
                  <a:srgbClr val="C00000"/>
                </a:solidFill>
              </a:rPr>
              <a:t>(n</a:t>
            </a:r>
            <a:r>
              <a:rPr lang="en-US" sz="7400" dirty="0">
                <a:solidFill>
                  <a:srgbClr val="C00000"/>
                </a:solidFill>
              </a:rPr>
              <a:t>)</a:t>
            </a:r>
            <a:r>
              <a:rPr lang="sr-Cyrl-RS" sz="7400" dirty="0"/>
              <a:t> корњача се окреће надесно за </a:t>
            </a:r>
            <a:r>
              <a:rPr lang="en-US" sz="7400" dirty="0"/>
              <a:t>n </a:t>
            </a:r>
            <a:r>
              <a:rPr lang="sr-Cyrl-RS" sz="7400" dirty="0"/>
              <a:t>степени</a:t>
            </a:r>
          </a:p>
          <a:p>
            <a:pPr>
              <a:lnSpc>
                <a:spcPct val="140000"/>
              </a:lnSpc>
            </a:pPr>
            <a:r>
              <a:rPr lang="en-US" sz="7400" b="1" dirty="0" err="1">
                <a:solidFill>
                  <a:srgbClr val="C00000"/>
                </a:solidFill>
              </a:rPr>
              <a:t>turtle.penup</a:t>
            </a:r>
            <a:r>
              <a:rPr lang="en-US" sz="7400" b="1" dirty="0">
                <a:solidFill>
                  <a:srgbClr val="C00000"/>
                </a:solidFill>
              </a:rPr>
              <a:t>()</a:t>
            </a:r>
            <a:r>
              <a:rPr lang="sr-Cyrl-RS" sz="7400" dirty="0"/>
              <a:t> корњача подиже оловку</a:t>
            </a:r>
          </a:p>
          <a:p>
            <a:pPr>
              <a:lnSpc>
                <a:spcPct val="140000"/>
              </a:lnSpc>
            </a:pPr>
            <a:r>
              <a:rPr lang="en-US" sz="7400" b="1" dirty="0" err="1">
                <a:solidFill>
                  <a:srgbClr val="C00000"/>
                </a:solidFill>
              </a:rPr>
              <a:t>turtle.pendown</a:t>
            </a:r>
            <a:r>
              <a:rPr lang="en-US" sz="7400" b="1" dirty="0">
                <a:solidFill>
                  <a:srgbClr val="C00000"/>
                </a:solidFill>
              </a:rPr>
              <a:t>()</a:t>
            </a:r>
            <a:r>
              <a:rPr lang="sr-Cyrl-RS" sz="7400" dirty="0"/>
              <a:t> корњача спушта оловку</a:t>
            </a:r>
          </a:p>
          <a:p>
            <a:pPr>
              <a:lnSpc>
                <a:spcPct val="140000"/>
              </a:lnSpc>
            </a:pPr>
            <a:r>
              <a:rPr lang="en-US" sz="7400" dirty="0" err="1"/>
              <a:t>turtle.color</a:t>
            </a:r>
            <a:r>
              <a:rPr lang="sr-Cyrl-RS" sz="7400" dirty="0"/>
              <a:t>(</a:t>
            </a:r>
            <a:r>
              <a:rPr lang="sr-Latn-RS" sz="7400" dirty="0"/>
              <a:t>c</a:t>
            </a:r>
            <a:r>
              <a:rPr lang="sr-Cyrl-RS" sz="7400" dirty="0"/>
              <a:t>) боја оловке се поставља на боју </a:t>
            </a:r>
            <a:r>
              <a:rPr lang="en-US" sz="7400" dirty="0"/>
              <a:t>c (</a:t>
            </a:r>
            <a:r>
              <a:rPr lang="sr-Cyrl-RS" sz="7400" dirty="0"/>
              <a:t>назив је на енглеском језику, нпр. "</a:t>
            </a:r>
            <a:r>
              <a:rPr lang="en-US" sz="7400" dirty="0"/>
              <a:t>red", "green", "blue")</a:t>
            </a:r>
          </a:p>
          <a:p>
            <a:pPr>
              <a:lnSpc>
                <a:spcPct val="140000"/>
              </a:lnSpc>
            </a:pPr>
            <a:r>
              <a:rPr lang="en-US" sz="7400" b="1" dirty="0" err="1">
                <a:solidFill>
                  <a:srgbClr val="C00000"/>
                </a:solidFill>
              </a:rPr>
              <a:t>turtle.width</a:t>
            </a:r>
            <a:r>
              <a:rPr lang="en-US" sz="7400" b="1" dirty="0">
                <a:solidFill>
                  <a:srgbClr val="C00000"/>
                </a:solidFill>
              </a:rPr>
              <a:t>(n)</a:t>
            </a:r>
            <a:r>
              <a:rPr lang="sr-Cyrl-RS" sz="7400" b="1" dirty="0">
                <a:solidFill>
                  <a:srgbClr val="C00000"/>
                </a:solidFill>
              </a:rPr>
              <a:t> </a:t>
            </a:r>
            <a:r>
              <a:rPr lang="sr-Cyrl-RS" sz="7400" dirty="0"/>
              <a:t>дебљина оловке се поставља на вредност </a:t>
            </a:r>
            <a:r>
              <a:rPr lang="en-US" sz="7400" dirty="0"/>
              <a:t>n</a:t>
            </a:r>
          </a:p>
          <a:p>
            <a:pPr>
              <a:lnSpc>
                <a:spcPct val="140000"/>
              </a:lnSpc>
            </a:pPr>
            <a:r>
              <a:rPr lang="en-US" sz="7400" b="1" dirty="0" err="1">
                <a:solidFill>
                  <a:srgbClr val="C00000"/>
                </a:solidFill>
              </a:rPr>
              <a:t>turtle.stamp</a:t>
            </a:r>
            <a:r>
              <a:rPr lang="en-US" sz="7400" b="1" dirty="0">
                <a:solidFill>
                  <a:srgbClr val="C00000"/>
                </a:solidFill>
              </a:rPr>
              <a:t>()</a:t>
            </a:r>
            <a:r>
              <a:rPr lang="sr-Cyrl-RS" sz="7400" dirty="0"/>
              <a:t> корњача оставља свој отисак</a:t>
            </a:r>
          </a:p>
          <a:p>
            <a:pPr>
              <a:lnSpc>
                <a:spcPct val="140000"/>
              </a:lnSpc>
            </a:pPr>
            <a:r>
              <a:rPr lang="en-US" sz="7400" b="1" dirty="0" err="1">
                <a:solidFill>
                  <a:srgbClr val="C00000"/>
                </a:solidFill>
              </a:rPr>
              <a:t>turtle.shape</a:t>
            </a:r>
            <a:r>
              <a:rPr lang="en-US" sz="7400" b="1" dirty="0">
                <a:solidFill>
                  <a:srgbClr val="C00000"/>
                </a:solidFill>
              </a:rPr>
              <a:t>(s)</a:t>
            </a:r>
            <a:r>
              <a:rPr lang="sr-Cyrl-RS" sz="7400" dirty="0"/>
              <a:t> корњача мења свој облик (нпр. "</a:t>
            </a:r>
            <a:r>
              <a:rPr lang="en-US" sz="7400" dirty="0"/>
              <a:t>arrow", "turtle", "circle")</a:t>
            </a:r>
          </a:p>
          <a:p>
            <a:pPr>
              <a:lnSpc>
                <a:spcPct val="140000"/>
              </a:lnSpc>
            </a:pPr>
            <a:r>
              <a:rPr lang="en-US" sz="7400" b="1" dirty="0" err="1">
                <a:solidFill>
                  <a:srgbClr val="C00000"/>
                </a:solidFill>
              </a:rPr>
              <a:t>turtle.speed</a:t>
            </a:r>
            <a:r>
              <a:rPr lang="en-US" sz="7400" b="1" dirty="0">
                <a:solidFill>
                  <a:srgbClr val="C00000"/>
                </a:solidFill>
              </a:rPr>
              <a:t>(n)</a:t>
            </a:r>
            <a:r>
              <a:rPr lang="sr-Cyrl-RS" sz="7400" dirty="0"/>
              <a:t> корњача мења своју брзину кретања од 0 (најбрже) до 10 (најспорије)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014264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1. Zadatak: Linija</a:t>
            </a:r>
            <a:endParaRPr lang="en-US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3" y="1545668"/>
            <a:ext cx="6633076" cy="2747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4429132"/>
            <a:ext cx="2960212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/>
              <a:t>2. Zadatak: Linija plave boje debljine 5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41831"/>
            <a:ext cx="6192688" cy="3051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4500570"/>
            <a:ext cx="2857520" cy="1267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/>
              <a:t>3. Zadatak: Linija u dve boje crvena i plava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556792"/>
            <a:ext cx="4896544" cy="3835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5000636"/>
            <a:ext cx="3643338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/>
              <a:t>4. Zadatak: Kvadrat – linijski program</a:t>
            </a: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204864"/>
            <a:ext cx="3971112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5017" y="1628800"/>
            <a:ext cx="3479387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/>
              <a:t>5. Zadatak: Kvadrat – stranice razlicitih boja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1772816"/>
            <a:ext cx="3214224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412776"/>
            <a:ext cx="3600400" cy="52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6</a:t>
            </a:r>
            <a:r>
              <a:rPr lang="sr-Latn-RS" dirty="0"/>
              <a:t>. Zadatak: </a:t>
            </a:r>
            <a:r>
              <a:rPr lang="en-GB" dirty="0" err="1"/>
              <a:t>Pravougaonik</a:t>
            </a:r>
            <a:r>
              <a:rPr lang="sr-Latn-RS" dirty="0"/>
              <a:t> – linijski program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r="59309"/>
          <a:stretch>
            <a:fillRect/>
          </a:stretch>
        </p:blipFill>
        <p:spPr bwMode="auto">
          <a:xfrm>
            <a:off x="323528" y="1772816"/>
            <a:ext cx="3744416" cy="3688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348880"/>
            <a:ext cx="3314700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</TotalTime>
  <Words>279</Words>
  <Application>Microsoft Office PowerPoint</Application>
  <PresentationFormat>On-screen Show (4:3)</PresentationFormat>
  <Paragraphs>31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Symbol</vt:lpstr>
      <vt:lpstr>Ubuntu</vt:lpstr>
      <vt:lpstr>Office Theme</vt:lpstr>
      <vt:lpstr>Kornjača grafika</vt:lpstr>
      <vt:lpstr>PowerPoint Presentation</vt:lpstr>
      <vt:lpstr>Koманде кoрњача графике</vt:lpstr>
      <vt:lpstr>1. Zadatak: Linija</vt:lpstr>
      <vt:lpstr>2. Zadatak: Linija plave boje debljine 5</vt:lpstr>
      <vt:lpstr>3. Zadatak: Linija u dve boje crvena i plava</vt:lpstr>
      <vt:lpstr>4. Zadatak: Kvadrat – linijski program</vt:lpstr>
      <vt:lpstr>5. Zadatak: Kvadrat – stranice razlicitih boja</vt:lpstr>
      <vt:lpstr>6. Zadatak: Pravougaonik – linijski program</vt:lpstr>
      <vt:lpstr>7. Zadatak: Romb – linijski program</vt:lpstr>
      <vt:lpstr>8. Zadatak: Isprekidana linija – linijski program</vt:lpstr>
      <vt:lpstr>Razmisli kako da napravis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Kornjača grafika</dc:title>
  <dc:creator>Profesor</dc:creator>
  <cp:lastModifiedBy>Violeta</cp:lastModifiedBy>
  <cp:revision>39</cp:revision>
  <dcterms:created xsi:type="dcterms:W3CDTF">2019-10-01T06:52:12Z</dcterms:created>
  <dcterms:modified xsi:type="dcterms:W3CDTF">2024-04-16T08:34:11Z</dcterms:modified>
</cp:coreProperties>
</file>