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64" r:id="rId8"/>
    <p:sldId id="287" r:id="rId9"/>
    <p:sldId id="285" r:id="rId10"/>
    <p:sldId id="277" r:id="rId11"/>
    <p:sldId id="262" r:id="rId12"/>
    <p:sldId id="265" r:id="rId13"/>
    <p:sldId id="263" r:id="rId14"/>
    <p:sldId id="267" r:id="rId15"/>
    <p:sldId id="270" r:id="rId16"/>
    <p:sldId id="271" r:id="rId17"/>
    <p:sldId id="273" r:id="rId18"/>
    <p:sldId id="278" r:id="rId19"/>
    <p:sldId id="275" r:id="rId20"/>
    <p:sldId id="279" r:id="rId21"/>
    <p:sldId id="280" r:id="rId22"/>
    <p:sldId id="288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D839BD-7F17-48A1-99B2-480E440E5D06}" type="datetimeFigureOut">
              <a:rPr lang="sr-Latn-RS" smtClean="0"/>
              <a:pPr/>
              <a:t>22.10.2022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9BD-7F17-48A1-99B2-480E440E5D06}" type="datetimeFigureOut">
              <a:rPr lang="sr-Latn-RS" smtClean="0"/>
              <a:pPr/>
              <a:t>22.10.2022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9BD-7F17-48A1-99B2-480E440E5D06}" type="datetimeFigureOut">
              <a:rPr lang="sr-Latn-RS" smtClean="0"/>
              <a:pPr/>
              <a:t>22.10.2022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9BD-7F17-48A1-99B2-480E440E5D06}" type="datetimeFigureOut">
              <a:rPr lang="sr-Latn-RS" smtClean="0"/>
              <a:pPr/>
              <a:t>22.10.2022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9BD-7F17-48A1-99B2-480E440E5D06}" type="datetimeFigureOut">
              <a:rPr lang="sr-Latn-RS" smtClean="0"/>
              <a:pPr/>
              <a:t>22.10.2022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9BD-7F17-48A1-99B2-480E440E5D06}" type="datetimeFigureOut">
              <a:rPr lang="sr-Latn-RS" smtClean="0"/>
              <a:pPr/>
              <a:t>22.10.2022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9BD-7F17-48A1-99B2-480E440E5D06}" type="datetimeFigureOut">
              <a:rPr lang="sr-Latn-RS" smtClean="0"/>
              <a:pPr/>
              <a:t>22.10.2022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9BD-7F17-48A1-99B2-480E440E5D06}" type="datetimeFigureOut">
              <a:rPr lang="sr-Latn-RS" smtClean="0"/>
              <a:pPr/>
              <a:t>22.10.2022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9BD-7F17-48A1-99B2-480E440E5D06}" type="datetimeFigureOut">
              <a:rPr lang="sr-Latn-RS" smtClean="0"/>
              <a:pPr/>
              <a:t>22.10.2022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9BD-7F17-48A1-99B2-480E440E5D06}" type="datetimeFigureOut">
              <a:rPr lang="sr-Latn-RS" smtClean="0"/>
              <a:pPr/>
              <a:t>22.10.2022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9BD-7F17-48A1-99B2-480E440E5D06}" type="datetimeFigureOut">
              <a:rPr lang="sr-Latn-RS" smtClean="0"/>
              <a:pPr/>
              <a:t>22.10.2022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9D839BD-7F17-48A1-99B2-480E440E5D06}" type="datetimeFigureOut">
              <a:rPr lang="sr-Latn-RS" smtClean="0"/>
              <a:pPr/>
              <a:t>22.10.2022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4468B3F-1E83-40C4-9DF9-353B5058D8D5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GIMP RADNO OKRU</a:t>
            </a:r>
            <a:r>
              <a:rPr lang="sr-Latn-RS" dirty="0" smtClean="0"/>
              <a:t>ŽENJE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463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Traka sa opcijama za </a:t>
            </a:r>
            <a:r>
              <a:rPr lang="sr-Latn-RS" dirty="0"/>
              <a:t>izabranu </a:t>
            </a:r>
            <a:r>
              <a:rPr lang="sr-Latn-RS" dirty="0" smtClean="0"/>
              <a:t>komandu</a:t>
            </a:r>
            <a:endParaRPr lang="sr-Latn-R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3419872" y="1600200"/>
            <a:ext cx="5266928" cy="4525963"/>
          </a:xfrm>
        </p:spPr>
        <p:txBody>
          <a:bodyPr/>
          <a:lstStyle/>
          <a:p>
            <a:pPr>
              <a:buNone/>
            </a:pPr>
            <a:r>
              <a:rPr lang="sr-Latn-RS" sz="3200" dirty="0" smtClean="0"/>
              <a:t>Ako izberemo komandu </a:t>
            </a:r>
            <a:r>
              <a:rPr lang="sr-Latn-RS" sz="3200" b="1" dirty="0" smtClean="0">
                <a:solidFill>
                  <a:srgbClr val="FF0000"/>
                </a:solidFill>
              </a:rPr>
              <a:t>Text tool </a:t>
            </a:r>
            <a:r>
              <a:rPr lang="sr-Latn-RS" sz="3200" dirty="0" smtClean="0"/>
              <a:t>opcije </a:t>
            </a:r>
            <a:r>
              <a:rPr lang="sr-Latn-RS" sz="3200" dirty="0" smtClean="0"/>
              <a:t>su</a:t>
            </a:r>
          </a:p>
          <a:p>
            <a:r>
              <a:rPr lang="sr-Latn-RS" sz="3200" dirty="0" smtClean="0"/>
              <a:t>Font</a:t>
            </a:r>
          </a:p>
          <a:p>
            <a:r>
              <a:rPr lang="sr-Latn-RS" sz="3200" dirty="0" smtClean="0"/>
              <a:t>Font size</a:t>
            </a:r>
          </a:p>
          <a:p>
            <a:r>
              <a:rPr lang="sr-Latn-RS" sz="3200" dirty="0" smtClean="0"/>
              <a:t>Color</a:t>
            </a:r>
          </a:p>
          <a:p>
            <a:r>
              <a:rPr lang="sr-Latn-RS" sz="3200" dirty="0" smtClean="0"/>
              <a:t>Justify...</a:t>
            </a:r>
            <a:endParaRPr lang="sr-Latn-R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4" y="153829"/>
            <a:ext cx="2369815" cy="639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35596" y="980728"/>
            <a:ext cx="324036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2128" y="2348880"/>
            <a:ext cx="383468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ln w="38100">
                <a:solidFill>
                  <a:schemeClr val="tx1"/>
                </a:solidFill>
              </a:ln>
              <a:noFill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83568" y="2636912"/>
            <a:ext cx="3168352" cy="3600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95936" y="5805264"/>
            <a:ext cx="3672408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2800" dirty="0" smtClean="0"/>
              <a:t>Druga kartica su opcije izabrane komande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1555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1628800"/>
            <a:ext cx="5184576" cy="3130519"/>
          </a:xfrm>
        </p:spPr>
        <p:txBody>
          <a:bodyPr>
            <a:normAutofit/>
          </a:bodyPr>
          <a:lstStyle/>
          <a:p>
            <a:r>
              <a:rPr lang="it-IT" sz="4000" dirty="0"/>
              <a:t>Plutajuće palete – Nalaze se sa desne strane prozora programa</a:t>
            </a:r>
            <a:endParaRPr lang="sr-Latn-R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2300"/>
            <a:ext cx="203835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55976" y="4869160"/>
            <a:ext cx="26642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Paleta Layers</a:t>
            </a:r>
            <a:endParaRPr lang="sr-Latn-R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187624" y="5013176"/>
            <a:ext cx="3168352" cy="5040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2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Layers – paleta slojeva</a:t>
            </a:r>
            <a:endParaRPr lang="sr-Latn-R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2880320" cy="376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5316351" cy="396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3568" y="5314424"/>
            <a:ext cx="3456384" cy="36004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15616" y="5813847"/>
            <a:ext cx="194421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Ikonica oka može uključiti ili isključiti vidljivost sloja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687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488832" cy="554461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9936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>
            <a:normAutofit/>
          </a:bodyPr>
          <a:lstStyle/>
          <a:p>
            <a:r>
              <a:rPr lang="sr-Latn-RS" dirty="0" smtClean="0"/>
              <a:t>POKRENI </a:t>
            </a:r>
            <a:r>
              <a:rPr lang="en-US" dirty="0" smtClean="0"/>
              <a:t>GIMP I OTVORI </a:t>
            </a:r>
            <a:r>
              <a:rPr lang="sr-Latn-RS" dirty="0" smtClean="0"/>
              <a:t>SLIKU </a:t>
            </a:r>
            <a:r>
              <a:rPr lang="sr-Latn-RS" b="1" dirty="0" smtClean="0">
                <a:solidFill>
                  <a:srgbClr val="C00000"/>
                </a:solidFill>
              </a:rPr>
              <a:t>AUTO</a:t>
            </a:r>
            <a:r>
              <a:rPr lang="sr-Latn-RS" b="1" dirty="0" smtClean="0"/>
              <a:t> </a:t>
            </a:r>
            <a:r>
              <a:rPr lang="sr-Latn-RS" dirty="0" smtClean="0"/>
              <a:t>POMOĆU</a:t>
            </a:r>
            <a:r>
              <a:rPr lang="en-US" dirty="0" smtClean="0"/>
              <a:t> KOMANDE </a:t>
            </a:r>
            <a:r>
              <a:rPr lang="sr-Latn-RS" dirty="0" smtClean="0"/>
              <a:t> </a:t>
            </a:r>
            <a:r>
              <a:rPr lang="sr-Latn-RS" sz="4300" dirty="0" smtClean="0">
                <a:solidFill>
                  <a:srgbClr val="FF0000"/>
                </a:solidFill>
              </a:rPr>
              <a:t>FILE OPEN</a:t>
            </a:r>
          </a:p>
          <a:p>
            <a:pPr marL="0" indent="0">
              <a:buNone/>
            </a:pPr>
            <a:endParaRPr lang="sr-Latn-RS" dirty="0" smtClean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2392362"/>
          </a:xfrm>
        </p:spPr>
        <p:txBody>
          <a:bodyPr/>
          <a:lstStyle/>
          <a:p>
            <a:r>
              <a:rPr lang="en-US" sz="3600" b="1" dirty="0" smtClean="0"/>
              <a:t>PREUZMI SLIKU </a:t>
            </a:r>
            <a:r>
              <a:rPr lang="en-US" sz="3600" b="1" dirty="0" smtClean="0">
                <a:solidFill>
                  <a:srgbClr val="FF0000"/>
                </a:solidFill>
              </a:rPr>
              <a:t>AUTO</a:t>
            </a:r>
            <a:r>
              <a:rPr lang="en-US" sz="3600" b="1" dirty="0" smtClean="0"/>
              <a:t> </a:t>
            </a:r>
            <a:endParaRPr lang="sr-Latn-R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4154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47" b="13919"/>
          <a:stretch/>
        </p:blipFill>
        <p:spPr bwMode="auto">
          <a:xfrm>
            <a:off x="683568" y="1455124"/>
            <a:ext cx="2974032" cy="448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UKLJU</a:t>
            </a:r>
            <a:r>
              <a:rPr lang="sr-Latn-RS" dirty="0" smtClean="0"/>
              <a:t>Č</a:t>
            </a:r>
            <a:r>
              <a:rPr lang="en-US" dirty="0" smtClean="0"/>
              <a:t>I </a:t>
            </a:r>
            <a:r>
              <a:rPr lang="sr-Latn-RS" dirty="0" smtClean="0"/>
              <a:t>KOMAND</a:t>
            </a:r>
            <a:r>
              <a:rPr lang="en-US" dirty="0" smtClean="0"/>
              <a:t>U</a:t>
            </a:r>
            <a:r>
              <a:rPr lang="sr-Latn-RS" dirty="0" smtClean="0"/>
              <a:t> ZOOM – </a:t>
            </a:r>
            <a:br>
              <a:rPr lang="sr-Latn-RS" dirty="0" smtClean="0"/>
            </a:br>
            <a:r>
              <a:rPr lang="sr-Latn-RS" dirty="0" smtClean="0"/>
              <a:t>PREČICA SA TASTATURE</a:t>
            </a:r>
            <a:r>
              <a:rPr lang="sr-Latn-RS" sz="6000" b="1" dirty="0" smtClean="0"/>
              <a:t> Z</a:t>
            </a:r>
            <a:endParaRPr lang="en-US" sz="6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43098" y="3187700"/>
            <a:ext cx="1905000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/>
              <a:t>ZOOM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691680" y="2204864"/>
            <a:ext cx="1151418" cy="11677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34125" y="4125913"/>
            <a:ext cx="1905000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/>
              <a:t>TRAKA SA OPCIJAMA</a:t>
            </a: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87824" y="4125913"/>
            <a:ext cx="3498701" cy="1103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4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smtClean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smtClean="0"/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638"/>
            <a:ext cx="42957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225425"/>
            <a:ext cx="401002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608388"/>
            <a:ext cx="38544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4077072"/>
            <a:ext cx="432048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dirty="0" smtClean="0"/>
              <a:t>ISPROBAJ OPCIJE </a:t>
            </a:r>
          </a:p>
          <a:p>
            <a:pPr algn="ctr"/>
            <a:r>
              <a:rPr lang="sr-Latn-RS" sz="3200" dirty="0" smtClean="0"/>
              <a:t>ZOOM IN I</a:t>
            </a:r>
          </a:p>
          <a:p>
            <a:pPr algn="ctr"/>
            <a:r>
              <a:rPr lang="sr-Latn-RS" sz="3200" dirty="0" smtClean="0"/>
              <a:t> ZOOM OUT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87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smtClean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smtClean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88925"/>
            <a:ext cx="837088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609600"/>
            <a:ext cx="7554416" cy="10310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sr-Latn-RS" sz="2600" dirty="0" smtClean="0"/>
              <a:t>Najpre </a:t>
            </a:r>
            <a:r>
              <a:rPr lang="sr-Latn-RS" sz="2600" dirty="0"/>
              <a:t>zumiraj deo oko fara </a:t>
            </a:r>
            <a:r>
              <a:rPr lang="sr-Latn-RS" sz="2600" dirty="0" smtClean="0"/>
              <a:t>automobila</a:t>
            </a:r>
            <a:endParaRPr lang="sr-Cyrl-RS" sz="2600" dirty="0" smtClean="0"/>
          </a:p>
          <a:p>
            <a:pPr marL="514350" indent="-514350">
              <a:buAutoNum type="arabicPeriod"/>
              <a:defRPr/>
            </a:pPr>
            <a:endParaRPr lang="sr-Latn-RS" sz="900" dirty="0" smtClean="0"/>
          </a:p>
          <a:p>
            <a:pPr>
              <a:defRPr/>
            </a:pPr>
            <a:r>
              <a:rPr lang="sr-Latn-RS" sz="2600" dirty="0" smtClean="0"/>
              <a:t>2. Izaberi ELLIPSE SELECT TOOL i izaberi far</a:t>
            </a:r>
            <a:endParaRPr lang="en-US" sz="2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0" y="2132856"/>
            <a:ext cx="1820547" cy="165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6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 – PAINT BRUSH TOOL</a:t>
            </a:r>
            <a:endParaRPr lang="en-US" dirty="0" smtClean="0"/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552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2000250"/>
            <a:ext cx="21336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/>
              <a:t>IZBOR BOJE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94144" y="4769644"/>
            <a:ext cx="241935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/>
              <a:t>IZBOR ČETKICA</a:t>
            </a:r>
            <a:endParaRPr lang="en-US" sz="2400" dirty="0"/>
          </a:p>
        </p:txBody>
      </p:sp>
      <p:pic>
        <p:nvPicPr>
          <p:cNvPr id="10247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743200"/>
            <a:ext cx="4284662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12776"/>
            <a:ext cx="16954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1944216" cy="171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32040" y="3645024"/>
            <a:ext cx="176210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 smtClean="0"/>
              <a:t>VELIČINA ČETKICE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21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2586" b="65473"/>
          <a:stretch/>
        </p:blipFill>
        <p:spPr bwMode="auto">
          <a:xfrm>
            <a:off x="615961" y="2060848"/>
            <a:ext cx="3959408" cy="441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2808312" cy="536805"/>
          </a:xfrm>
        </p:spPr>
        <p:txBody>
          <a:bodyPr>
            <a:normAutofit/>
          </a:bodyPr>
          <a:lstStyle/>
          <a:p>
            <a:r>
              <a:rPr lang="sr-Latn-RS" dirty="0" smtClean="0"/>
              <a:t>Edit Und</a:t>
            </a:r>
            <a:r>
              <a:rPr lang="sr-Latn-CS" dirty="0" smtClean="0"/>
              <a:t>o</a:t>
            </a:r>
            <a:endParaRPr lang="sr-Latn-RS" dirty="0" smtClean="0"/>
          </a:p>
          <a:p>
            <a:endParaRPr lang="sr-Latn-RS" dirty="0" smtClean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084168" y="341612"/>
            <a:ext cx="3250704" cy="4766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2800" dirty="0" smtClean="0"/>
              <a:t>PALETA HISTORY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863319"/>
            <a:ext cx="2500298" cy="599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2708920"/>
            <a:ext cx="2088232" cy="3698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00892" y="3357562"/>
            <a:ext cx="360040" cy="3698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5961" y="131525"/>
            <a:ext cx="3959408" cy="896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3900" b="1" dirty="0" smtClean="0">
                <a:solidFill>
                  <a:srgbClr val="C00000"/>
                </a:solidFill>
              </a:rPr>
              <a:t>P</a:t>
            </a:r>
            <a:r>
              <a:rPr lang="sr-Latn-CS" sz="3900" b="1" dirty="0" smtClean="0">
                <a:solidFill>
                  <a:srgbClr val="C00000"/>
                </a:solidFill>
              </a:rPr>
              <a:t>O</a:t>
            </a:r>
            <a:r>
              <a:rPr lang="sr-Latn-RS" sz="3900" b="1" dirty="0" smtClean="0">
                <a:solidFill>
                  <a:srgbClr val="C00000"/>
                </a:solidFill>
              </a:rPr>
              <a:t>NIŠTAVANJE DEJSTVA K</a:t>
            </a:r>
            <a:r>
              <a:rPr lang="sr-Latn-CS" sz="3900" b="1" dirty="0" smtClean="0">
                <a:solidFill>
                  <a:srgbClr val="C00000"/>
                </a:solidFill>
              </a:rPr>
              <a:t>OMANDI</a:t>
            </a:r>
            <a:endParaRPr lang="sr-Latn-RS" dirty="0" smtClean="0"/>
          </a:p>
          <a:p>
            <a:endParaRPr lang="sr-Latn-RS" dirty="0"/>
          </a:p>
        </p:txBody>
      </p:sp>
      <p:sp>
        <p:nvSpPr>
          <p:cNvPr id="11" name="TextBox 10"/>
          <p:cNvSpPr txBox="1"/>
          <p:nvPr/>
        </p:nvSpPr>
        <p:spPr>
          <a:xfrm>
            <a:off x="928662" y="3500438"/>
            <a:ext cx="2088232" cy="3698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0" y="2357430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poni</a:t>
            </a:r>
            <a:r>
              <a:rPr lang="sr-Latn-RS" smtClean="0"/>
              <a:t>štiti poslednju komandu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3357562"/>
            <a:ext cx="150019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mtClean="0"/>
              <a:t>paleta Undo History</a:t>
            </a: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130887" y="2843460"/>
            <a:ext cx="1555106" cy="10080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929322" y="3857628"/>
            <a:ext cx="642942" cy="5000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r-Latn-CS" sz="4400" b="1" dirty="0" smtClean="0">
                <a:solidFill>
                  <a:srgbClr val="FF0000"/>
                </a:solidFill>
              </a:rPr>
              <a:t>Menije</a:t>
            </a:r>
            <a:r>
              <a:rPr lang="en-US" sz="4400" b="1" dirty="0" smtClean="0">
                <a:solidFill>
                  <a:srgbClr val="FF0000"/>
                </a:solidFill>
              </a:rPr>
              <a:t>, </a:t>
            </a:r>
            <a:r>
              <a:rPr lang="sr-Latn-CS" sz="4400" b="1" dirty="0" smtClean="0">
                <a:solidFill>
                  <a:srgbClr val="0070C0"/>
                </a:solidFill>
              </a:rPr>
              <a:t>linije </a:t>
            </a:r>
            <a:r>
              <a:rPr lang="sr-Latn-CS" sz="4400" b="1" dirty="0">
                <a:solidFill>
                  <a:srgbClr val="0070C0"/>
                </a:solidFill>
              </a:rPr>
              <a:t>alatki </a:t>
            </a:r>
            <a:r>
              <a:rPr lang="en-US" sz="4400" b="1" dirty="0" err="1" smtClean="0"/>
              <a:t>i</a:t>
            </a:r>
            <a:r>
              <a:rPr lang="en-US" sz="4400" b="1" dirty="0" smtClean="0"/>
              <a:t> </a:t>
            </a:r>
            <a:r>
              <a:rPr lang="sr-Latn-CS" sz="4400" b="1" dirty="0" smtClean="0">
                <a:solidFill>
                  <a:srgbClr val="00B050"/>
                </a:solidFill>
              </a:rPr>
              <a:t>palete</a:t>
            </a:r>
            <a:endParaRPr lang="sr-Latn-CS" sz="44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sr-Latn-CS" sz="4000" dirty="0"/>
              <a:t>koje vam omogućavaju brz pristup raznovrsnim </a:t>
            </a:r>
            <a:r>
              <a:rPr lang="sr-Latn-CS" sz="4000" b="1" dirty="0"/>
              <a:t>alatkama i </a:t>
            </a:r>
            <a:r>
              <a:rPr lang="sr-Latn-CS" sz="4000" b="1" dirty="0" smtClean="0"/>
              <a:t>opcijama</a:t>
            </a:r>
            <a:r>
              <a:rPr lang="en-US" sz="4000" b="1" dirty="0" smtClean="0"/>
              <a:t> </a:t>
            </a:r>
          </a:p>
          <a:p>
            <a:pPr marL="0" indent="0" algn="ctr">
              <a:buNone/>
            </a:pPr>
            <a:r>
              <a:rPr lang="sr-Latn-CS" sz="4000" dirty="0" smtClean="0"/>
              <a:t>pomoću </a:t>
            </a:r>
            <a:r>
              <a:rPr lang="sr-Latn-CS" sz="4000" dirty="0"/>
              <a:t>kojih ćete da </a:t>
            </a:r>
            <a:r>
              <a:rPr lang="sr-Latn-CS" sz="4000" b="1" u="sng" dirty="0"/>
              <a:t>uredite sliku</a:t>
            </a:r>
            <a:r>
              <a:rPr lang="sr-Latn-CS" sz="4000" dirty="0"/>
              <a:t> i da joj </a:t>
            </a:r>
            <a:r>
              <a:rPr lang="sr-Latn-CS" sz="4000" b="1" u="sng" dirty="0"/>
              <a:t>dodate druge elemente.</a:t>
            </a:r>
            <a:endParaRPr lang="sr-Latn-CS" sz="4000" dirty="0"/>
          </a:p>
          <a:p>
            <a:endParaRPr lang="sr-Latn-R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Radno okruženje </a:t>
            </a:r>
            <a:r>
              <a:rPr lang="en-US" dirty="0" err="1" smtClean="0"/>
              <a:t>Gimpa</a:t>
            </a:r>
            <a:r>
              <a:rPr lang="en-US" dirty="0" smtClean="0"/>
              <a:t> </a:t>
            </a:r>
            <a:r>
              <a:rPr lang="sr-Latn-CS" smtClean="0"/>
              <a:t>obuhvata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869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Pomoću različitih </a:t>
            </a:r>
            <a:r>
              <a:rPr lang="sr-Latn-RS" dirty="0" smtClean="0"/>
              <a:t>četkica, boja </a:t>
            </a:r>
            <a:r>
              <a:rPr lang="sr-Latn-RS" dirty="0" smtClean="0"/>
              <a:t>i veličina oslikaj belo platno</a:t>
            </a:r>
          </a:p>
          <a:p>
            <a:pPr marL="0" indent="0">
              <a:buNone/>
            </a:pPr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70156"/>
            <a:ext cx="8049217" cy="1054250"/>
          </a:xfrm>
        </p:spPr>
        <p:txBody>
          <a:bodyPr>
            <a:noAutofit/>
          </a:bodyPr>
          <a:lstStyle/>
          <a:p>
            <a:r>
              <a:rPr lang="sr-Latn-RS" sz="3600" dirty="0" smtClean="0"/>
              <a:t>Pokreni novi fajl pomoću komande</a:t>
            </a:r>
            <a:br>
              <a:rPr lang="sr-Latn-RS" sz="3600" dirty="0" smtClean="0"/>
            </a:br>
            <a:r>
              <a:rPr lang="sr-Latn-RS" sz="3600" dirty="0" smtClean="0"/>
              <a:t> </a:t>
            </a:r>
            <a:r>
              <a:rPr lang="sr-Latn-RS" sz="3600" b="1" dirty="0" smtClean="0">
                <a:solidFill>
                  <a:srgbClr val="FF0000"/>
                </a:solidFill>
              </a:rPr>
              <a:t>File - New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51" y="3212976"/>
            <a:ext cx="572452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Pomoću komande </a:t>
            </a:r>
            <a:r>
              <a:rPr lang="sr-Latn-RS" b="1" dirty="0" smtClean="0">
                <a:solidFill>
                  <a:srgbClr val="FF0000"/>
                </a:solidFill>
              </a:rPr>
              <a:t>Gradient (G)</a:t>
            </a:r>
            <a:r>
              <a:rPr lang="sr-Latn-RS" dirty="0" smtClean="0"/>
              <a:t> kreiraj različite </a:t>
            </a:r>
            <a:r>
              <a:rPr lang="sr-Latn-RS" b="1" dirty="0" smtClean="0"/>
              <a:t>pozadine </a:t>
            </a:r>
            <a:r>
              <a:rPr lang="sr-Latn-RS" dirty="0" smtClean="0"/>
              <a:t>(najpre izaberi </a:t>
            </a:r>
            <a:r>
              <a:rPr lang="sr-Latn-RS" dirty="0" smtClean="0"/>
              <a:t>ž</a:t>
            </a:r>
            <a:r>
              <a:rPr lang="sr-Latn-RS" dirty="0" smtClean="0"/>
              <a:t>eljene boje)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dirty="0" smtClean="0"/>
              <a:t>Pokreni novi fajl pomoću komande</a:t>
            </a:r>
            <a:br>
              <a:rPr lang="sr-Latn-RS" sz="3600" dirty="0" smtClean="0"/>
            </a:br>
            <a:r>
              <a:rPr lang="sr-Latn-RS" sz="3600" dirty="0" smtClean="0"/>
              <a:t> File - New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3537409" cy="194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92165"/>
            <a:ext cx="3644825" cy="205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46" y="3212976"/>
            <a:ext cx="7905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4" y="4791204"/>
            <a:ext cx="647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69" y="4653135"/>
            <a:ext cx="3158648" cy="177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4762872" cy="4525963"/>
          </a:xfrm>
        </p:spPr>
        <p:txBody>
          <a:bodyPr>
            <a:normAutofit/>
          </a:bodyPr>
          <a:lstStyle/>
          <a:p>
            <a:r>
              <a:rPr lang="sr-Latn-RS" dirty="0" smtClean="0"/>
              <a:t>Na meniju EDIT isporobaj opcije popune pozadine</a:t>
            </a:r>
          </a:p>
          <a:p>
            <a:r>
              <a:rPr lang="sr-Latn-RS" b="1" dirty="0" smtClean="0">
                <a:solidFill>
                  <a:srgbClr val="C00000"/>
                </a:solidFill>
              </a:rPr>
              <a:t>Fill with FG Color </a:t>
            </a:r>
            <a:r>
              <a:rPr lang="sr-Latn-RS" dirty="0" smtClean="0"/>
              <a:t>- popuna bojom prednjeg plana</a:t>
            </a:r>
            <a:endParaRPr lang="sr-Cyrl-RS" dirty="0" smtClean="0"/>
          </a:p>
          <a:p>
            <a:endParaRPr lang="sr-Latn-RS" dirty="0" smtClean="0"/>
          </a:p>
          <a:p>
            <a:r>
              <a:rPr lang="sr-Latn-RS" b="1" dirty="0">
                <a:solidFill>
                  <a:srgbClr val="C00000"/>
                </a:solidFill>
              </a:rPr>
              <a:t>Fill with </a:t>
            </a:r>
            <a:r>
              <a:rPr lang="sr-Latn-RS" b="1" dirty="0" smtClean="0">
                <a:solidFill>
                  <a:srgbClr val="C00000"/>
                </a:solidFill>
              </a:rPr>
              <a:t>BG Color </a:t>
            </a:r>
            <a:r>
              <a:rPr lang="sr-Latn-RS" dirty="0" smtClean="0"/>
              <a:t>- </a:t>
            </a:r>
            <a:r>
              <a:rPr lang="sr-Latn-RS" dirty="0"/>
              <a:t>popuna bojom </a:t>
            </a:r>
            <a:r>
              <a:rPr lang="sr-Latn-RS" dirty="0" smtClean="0"/>
              <a:t>pozadine </a:t>
            </a:r>
            <a:endParaRPr lang="sr-Latn-RS" dirty="0"/>
          </a:p>
          <a:p>
            <a:endParaRPr lang="sr-Latn-RS" dirty="0" smtClean="0"/>
          </a:p>
          <a:p>
            <a:r>
              <a:rPr lang="sr-Latn-RS" b="1" dirty="0">
                <a:solidFill>
                  <a:srgbClr val="C00000"/>
                </a:solidFill>
              </a:rPr>
              <a:t>Fill with </a:t>
            </a:r>
            <a:r>
              <a:rPr lang="sr-Latn-RS" b="1" dirty="0" smtClean="0">
                <a:solidFill>
                  <a:srgbClr val="C00000"/>
                </a:solidFill>
              </a:rPr>
              <a:t>Pattern </a:t>
            </a:r>
            <a:r>
              <a:rPr lang="sr-Latn-RS" dirty="0" smtClean="0"/>
              <a:t>- popuna šablonom</a:t>
            </a:r>
            <a:endParaRPr lang="sr-Latn-R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Popuna pozadine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37" b="55322"/>
          <a:stretch/>
        </p:blipFill>
        <p:spPr bwMode="auto">
          <a:xfrm>
            <a:off x="5580112" y="1556792"/>
            <a:ext cx="3248526" cy="459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26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500" dirty="0"/>
              <a:t>Radno </a:t>
            </a:r>
            <a:r>
              <a:rPr lang="sr-Latn-RS" sz="4500" dirty="0" smtClean="0"/>
              <a:t>okruženje GIMP-a</a:t>
            </a:r>
            <a:endParaRPr lang="sr-Latn-RS" sz="4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" y="1412776"/>
            <a:ext cx="908685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7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Meniji</a:t>
            </a:r>
            <a:r>
              <a:rPr lang="en-US" dirty="0" smtClean="0"/>
              <a:t> u </a:t>
            </a:r>
            <a:r>
              <a:rPr lang="en-US" dirty="0" err="1" smtClean="0"/>
              <a:t>Gimpu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8214" y="2285182"/>
            <a:ext cx="7648687" cy="639762"/>
          </a:xfrm>
        </p:spPr>
        <p:txBody>
          <a:bodyPr>
            <a:noAutofit/>
          </a:bodyPr>
          <a:lstStyle/>
          <a:p>
            <a:pPr algn="ctr"/>
            <a:r>
              <a:rPr lang="en-US" sz="3000" dirty="0" err="1"/>
              <a:t>Najpre</a:t>
            </a:r>
            <a:r>
              <a:rPr lang="en-US" sz="3000" dirty="0"/>
              <a:t> </a:t>
            </a:r>
            <a:r>
              <a:rPr lang="en-US" sz="3000" dirty="0" err="1"/>
              <a:t>pregledajte</a:t>
            </a:r>
            <a:r>
              <a:rPr lang="en-US" sz="3000" dirty="0"/>
              <a:t> </a:t>
            </a:r>
            <a:r>
              <a:rPr lang="en-US" sz="3000" dirty="0" err="1"/>
              <a:t>liniju</a:t>
            </a:r>
            <a:r>
              <a:rPr lang="en-US" sz="3000" dirty="0"/>
              <a:t> </a:t>
            </a:r>
            <a:r>
              <a:rPr lang="en-US" sz="3000" dirty="0" err="1"/>
              <a:t>menija</a:t>
            </a:r>
            <a:r>
              <a:rPr lang="en-US" sz="3000" dirty="0"/>
              <a:t> u </a:t>
            </a:r>
            <a:r>
              <a:rPr lang="en-US" sz="3000" dirty="0" smtClean="0"/>
              <a:t>GIMPU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3006104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FILE</a:t>
            </a:r>
          </a:p>
          <a:p>
            <a:r>
              <a:rPr lang="en-US" dirty="0" smtClean="0"/>
              <a:t>EDIT</a:t>
            </a:r>
          </a:p>
          <a:p>
            <a:r>
              <a:rPr lang="en-US" dirty="0" smtClean="0"/>
              <a:t>SELECT</a:t>
            </a:r>
          </a:p>
          <a:p>
            <a:r>
              <a:rPr lang="en-US" dirty="0" smtClean="0"/>
              <a:t>VIEW</a:t>
            </a:r>
          </a:p>
          <a:p>
            <a:r>
              <a:rPr lang="en-US" dirty="0" smtClean="0"/>
              <a:t>IMAGE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3006104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/>
              <a:t>LAYER</a:t>
            </a:r>
          </a:p>
          <a:p>
            <a:r>
              <a:rPr lang="en-US" dirty="0"/>
              <a:t>COLORS</a:t>
            </a:r>
          </a:p>
          <a:p>
            <a:r>
              <a:rPr lang="en-US" dirty="0"/>
              <a:t>TOOLS</a:t>
            </a:r>
          </a:p>
          <a:p>
            <a:r>
              <a:rPr lang="en-US" dirty="0"/>
              <a:t>FOLTERS</a:t>
            </a:r>
          </a:p>
          <a:p>
            <a:r>
              <a:rPr lang="en-US" dirty="0"/>
              <a:t>WINDOW</a:t>
            </a:r>
          </a:p>
          <a:p>
            <a:r>
              <a:rPr lang="en-US" dirty="0"/>
              <a:t>HELP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05264"/>
            <a:ext cx="7350311" cy="51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64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RS" b="1" dirty="0" smtClean="0">
                <a:solidFill>
                  <a:srgbClr val="C00000"/>
                </a:solidFill>
              </a:rPr>
              <a:t>Recently cl</a:t>
            </a:r>
            <a:r>
              <a:rPr lang="sr-Latn-CS" b="1" dirty="0" smtClean="0">
                <a:solidFill>
                  <a:srgbClr val="C00000"/>
                </a:solidFill>
              </a:rPr>
              <a:t>osed Docks</a:t>
            </a:r>
          </a:p>
          <a:p>
            <a:pPr marL="0" indent="0">
              <a:buNone/>
            </a:pPr>
            <a:r>
              <a:rPr lang="sr-Latn-CS" sz="2800" dirty="0"/>
              <a:t>Ukljuciti nedavno </a:t>
            </a:r>
            <a:r>
              <a:rPr lang="sr-Latn-CS" sz="2800" dirty="0" smtClean="0"/>
              <a:t>zatvorene</a:t>
            </a:r>
          </a:p>
          <a:p>
            <a:pPr marL="0" indent="0">
              <a:buNone/>
            </a:pPr>
            <a:r>
              <a:rPr lang="sr-Latn-CS" sz="2800" dirty="0" smtClean="0"/>
              <a:t> palete</a:t>
            </a:r>
          </a:p>
          <a:p>
            <a:pPr marL="0" indent="0">
              <a:buNone/>
            </a:pPr>
            <a:r>
              <a:rPr lang="sr-Latn-CS" b="1" dirty="0" smtClean="0">
                <a:solidFill>
                  <a:srgbClr val="0070C0"/>
                </a:solidFill>
              </a:rPr>
              <a:t>2. Dockable Dialogs</a:t>
            </a:r>
          </a:p>
          <a:p>
            <a:pPr marL="0" indent="0">
              <a:buNone/>
            </a:pPr>
            <a:r>
              <a:rPr lang="sr-Latn-CS" dirty="0"/>
              <a:t>Ukljuciti </a:t>
            </a:r>
            <a:r>
              <a:rPr lang="sr-Latn-CS" dirty="0" smtClean="0"/>
              <a:t>dodatne palete</a:t>
            </a:r>
            <a:endParaRPr lang="sr-Latn-CS" dirty="0"/>
          </a:p>
          <a:p>
            <a:pPr marL="0" indent="0">
              <a:buNone/>
            </a:pPr>
            <a:endParaRPr lang="sr-Latn-CS" b="1" dirty="0" smtClean="0"/>
          </a:p>
          <a:p>
            <a:pPr marL="0" indent="0">
              <a:buNone/>
            </a:pPr>
            <a:r>
              <a:rPr lang="sr-Latn-CS" b="1" dirty="0" smtClean="0">
                <a:solidFill>
                  <a:srgbClr val="00B050"/>
                </a:solidFill>
              </a:rPr>
              <a:t>3. Single Window Mode</a:t>
            </a:r>
          </a:p>
          <a:p>
            <a:pPr marL="0" indent="0">
              <a:buNone/>
            </a:pPr>
            <a:r>
              <a:rPr lang="sr-Latn-RS" dirty="0" smtClean="0"/>
              <a:t>Čekirati </a:t>
            </a:r>
            <a:r>
              <a:rPr lang="sr-Latn-CS" dirty="0" smtClean="0"/>
              <a:t>ovu opciju da sve</a:t>
            </a:r>
          </a:p>
          <a:p>
            <a:pPr marL="0" indent="0">
              <a:buNone/>
            </a:pPr>
            <a:r>
              <a:rPr lang="sr-Latn-CS" dirty="0" smtClean="0"/>
              <a:t>palete budu u jednom prozoru</a:t>
            </a:r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Meni wind</a:t>
            </a:r>
            <a:r>
              <a:rPr lang="sr-Latn-CS" dirty="0" smtClean="0"/>
              <a:t>ows</a:t>
            </a:r>
            <a:endParaRPr lang="sr-Latn-RS" dirty="0"/>
          </a:p>
        </p:txBody>
      </p:sp>
      <p:grpSp>
        <p:nvGrpSpPr>
          <p:cNvPr id="5" name="Group 4"/>
          <p:cNvGrpSpPr/>
          <p:nvPr/>
        </p:nvGrpSpPr>
        <p:grpSpPr>
          <a:xfrm>
            <a:off x="4816549" y="1772816"/>
            <a:ext cx="4327451" cy="4850209"/>
            <a:chOff x="4816549" y="1772816"/>
            <a:chExt cx="4327451" cy="485020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4" t="834" r="67934" b="66784"/>
            <a:stretch/>
          </p:blipFill>
          <p:spPr bwMode="auto">
            <a:xfrm>
              <a:off x="4816549" y="1772816"/>
              <a:ext cx="4327451" cy="4850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508104" y="2348912"/>
              <a:ext cx="3456384" cy="28800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>
                <a:ln w="38100"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08104" y="2708920"/>
              <a:ext cx="3456384" cy="28800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>
                <a:ln w="38100"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652120" y="5661248"/>
              <a:ext cx="3456384" cy="36004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>
                <a:ln w="38100">
                  <a:solidFill>
                    <a:schemeClr val="tx1"/>
                  </a:solidFill>
                </a:ln>
                <a:noFill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90255" y="2276872"/>
            <a:ext cx="504056" cy="430887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1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2757640"/>
            <a:ext cx="504056" cy="43088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70C0"/>
                </a:solidFill>
              </a:rPr>
              <a:t>2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2655" y="5590401"/>
            <a:ext cx="504056" cy="430887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B050"/>
                </a:solidFill>
              </a:rPr>
              <a:t>1</a:t>
            </a:r>
            <a:endParaRPr lang="en-US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/>
          <a:lstStyle/>
          <a:p>
            <a:pPr marL="0" indent="0">
              <a:buNone/>
            </a:pPr>
            <a:r>
              <a:rPr lang="sr-Latn-CS" dirty="0" smtClean="0"/>
              <a:t>Dockable Dialogs</a:t>
            </a:r>
          </a:p>
          <a:p>
            <a:pPr marL="0" indent="0">
              <a:buNone/>
            </a:pPr>
            <a:r>
              <a:rPr lang="sr-Latn-CS" dirty="0" smtClean="0"/>
              <a:t>Ovde možeš ukljičiti  </a:t>
            </a:r>
            <a:r>
              <a:rPr lang="sr-Latn-CS" dirty="0" smtClean="0"/>
              <a:t>dodatne</a:t>
            </a:r>
          </a:p>
          <a:p>
            <a:pPr marL="0" indent="0">
              <a:buNone/>
            </a:pPr>
            <a:r>
              <a:rPr lang="sr-Latn-CS" dirty="0" smtClean="0"/>
              <a:t>Palete alatki</a:t>
            </a:r>
            <a:endParaRPr lang="sr-Latn-CS" dirty="0"/>
          </a:p>
          <a:p>
            <a:pPr marL="0" indent="0">
              <a:buNone/>
            </a:pPr>
            <a:endParaRPr lang="sr-Latn-CS" dirty="0" smtClean="0"/>
          </a:p>
          <a:p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4" t="2105" r="53553" b="25263"/>
          <a:stretch/>
        </p:blipFill>
        <p:spPr bwMode="auto">
          <a:xfrm>
            <a:off x="3775824" y="216568"/>
            <a:ext cx="4996609" cy="674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11960" y="692696"/>
            <a:ext cx="1152128" cy="1800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ln w="381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322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49"/>
          <a:stretch/>
        </p:blipFill>
        <p:spPr bwMode="auto">
          <a:xfrm>
            <a:off x="251520" y="1124744"/>
            <a:ext cx="397786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48064" y="1505161"/>
            <a:ext cx="3744416" cy="4001095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600" b="1" dirty="0" smtClean="0">
                <a:solidFill>
                  <a:srgbClr val="0070C0"/>
                </a:solidFill>
              </a:rPr>
              <a:t>KUTIJA SA ALATKAMA -TOOLBOX </a:t>
            </a:r>
          </a:p>
          <a:p>
            <a:pPr algn="ctr"/>
            <a:r>
              <a:rPr lang="sr-Latn-RS" sz="2600" dirty="0" smtClean="0"/>
              <a:t> se </a:t>
            </a:r>
            <a:r>
              <a:rPr lang="sr-Latn-RS" sz="2600" dirty="0"/>
              <a:t>nalazi sa leve </a:t>
            </a:r>
            <a:r>
              <a:rPr lang="sr-Latn-RS" sz="2600" dirty="0" smtClean="0"/>
              <a:t>strane prozora</a:t>
            </a:r>
          </a:p>
          <a:p>
            <a:pPr algn="ctr"/>
            <a:endParaRPr lang="sr-Latn-RS" sz="2600" dirty="0" smtClean="0"/>
          </a:p>
          <a:p>
            <a:pPr algn="ctr"/>
            <a:r>
              <a:rPr lang="sr-Latn-RS" sz="2600" dirty="0" smtClean="0"/>
              <a:t>Ako </a:t>
            </a:r>
            <a:r>
              <a:rPr lang="sr-Latn-RS" sz="2600" dirty="0"/>
              <a:t>približiš strelicu miša nekoj komandi ispisaće se njen naziv </a:t>
            </a:r>
          </a:p>
          <a:p>
            <a:pPr algn="ctr"/>
            <a:endParaRPr lang="sr-Latn-RS" sz="2400" dirty="0"/>
          </a:p>
          <a:p>
            <a:pPr algn="ctr"/>
            <a:endParaRPr lang="en-US" sz="2200" b="1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129819" y="2492896"/>
            <a:ext cx="874229" cy="18002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8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KUTIJA ZA IZBOR BOJA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07504" y="2511187"/>
            <a:ext cx="8964488" cy="3798133"/>
            <a:chOff x="179512" y="2021939"/>
            <a:chExt cx="8964488" cy="37981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4" t="43961" r="25352" b="39238"/>
            <a:stretch/>
          </p:blipFill>
          <p:spPr bwMode="auto">
            <a:xfrm>
              <a:off x="3663388" y="3569114"/>
              <a:ext cx="1817225" cy="1156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 flipH="1">
              <a:off x="5076056" y="2546597"/>
              <a:ext cx="1008112" cy="124244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2555776" y="2852936"/>
              <a:ext cx="1440160" cy="93610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399584" y="2021939"/>
              <a:ext cx="3744416" cy="83099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r-Latn-RS" sz="2400" b="1" dirty="0" smtClean="0">
                  <a:solidFill>
                    <a:srgbClr val="0070C0"/>
                  </a:solidFill>
                </a:rPr>
                <a:t>Strelica za zamenu boje prdnjeg plana i pozadine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5076056" y="4509120"/>
              <a:ext cx="1872208" cy="84928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264081" y="5358407"/>
              <a:ext cx="3744416" cy="46166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r-Latn-RS" sz="2400" b="1" dirty="0" smtClean="0">
                  <a:solidFill>
                    <a:srgbClr val="0070C0"/>
                  </a:solidFill>
                </a:rPr>
                <a:t>Izbor boje pozadine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9512" y="2021939"/>
              <a:ext cx="3744416" cy="83099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r-Latn-RS" sz="2400" b="1" dirty="0" smtClean="0">
                  <a:solidFill>
                    <a:srgbClr val="0070C0"/>
                  </a:solidFill>
                </a:rPr>
                <a:t>Izbor boje prednjeg</a:t>
              </a:r>
              <a:r>
                <a:rPr lang="sr-Cyrl-RS" sz="2400" b="1" dirty="0" smtClean="0">
                  <a:solidFill>
                    <a:srgbClr val="0070C0"/>
                  </a:solidFill>
                </a:rPr>
                <a:t> </a:t>
              </a:r>
              <a:r>
                <a:rPr lang="sr-Latn-RS" sz="2400" b="1" dirty="0" smtClean="0">
                  <a:solidFill>
                    <a:srgbClr val="0070C0"/>
                  </a:solidFill>
                </a:rPr>
                <a:t>plana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3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7" y="1124744"/>
            <a:ext cx="3242469" cy="578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008112"/>
          </a:xfrm>
        </p:spPr>
        <p:txBody>
          <a:bodyPr>
            <a:noAutofit/>
          </a:bodyPr>
          <a:lstStyle/>
          <a:p>
            <a:r>
              <a:rPr lang="sr-Latn-RS" sz="4000" dirty="0" smtClean="0"/>
              <a:t>Traka sa opcijama za </a:t>
            </a:r>
            <a:r>
              <a:rPr lang="sr-Latn-RS" sz="4000" dirty="0"/>
              <a:t>izabranu </a:t>
            </a:r>
            <a:r>
              <a:rPr lang="sr-Latn-RS" sz="4000" dirty="0" smtClean="0"/>
              <a:t>komandu</a:t>
            </a:r>
            <a:endParaRPr lang="sr-Latn-R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11960" y="2143342"/>
            <a:ext cx="47525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sz="3200" dirty="0" smtClean="0"/>
              <a:t>Ako izberemo komandu </a:t>
            </a:r>
            <a:r>
              <a:rPr lang="sr-Latn-RS" sz="3200" b="1" dirty="0" smtClean="0">
                <a:solidFill>
                  <a:srgbClr val="FF0000"/>
                </a:solidFill>
              </a:rPr>
              <a:t>Zoom</a:t>
            </a:r>
            <a:r>
              <a:rPr lang="sr-Latn-RS" sz="3200" dirty="0" smtClean="0"/>
              <a:t> </a:t>
            </a:r>
            <a:r>
              <a:rPr lang="sr-Latn-RS" sz="3200" dirty="0" smtClean="0"/>
              <a:t>opcije </a:t>
            </a:r>
            <a:r>
              <a:rPr lang="sr-Latn-RS" sz="3200" dirty="0" smtClean="0"/>
              <a:t>su</a:t>
            </a:r>
          </a:p>
          <a:p>
            <a:pPr lvl="1"/>
            <a:r>
              <a:rPr lang="sr-Latn-RS" sz="3200" b="1" dirty="0" smtClean="0"/>
              <a:t>Zoom in</a:t>
            </a:r>
          </a:p>
          <a:p>
            <a:pPr lvl="1"/>
            <a:r>
              <a:rPr lang="sr-Latn-RS" sz="3200" b="1" dirty="0" smtClean="0"/>
              <a:t>Zoom out</a:t>
            </a:r>
            <a:endParaRPr lang="sr-Latn-R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1259632" y="1664804"/>
            <a:ext cx="648072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3960" y="4509120"/>
            <a:ext cx="423664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5976" y="4869160"/>
            <a:ext cx="3744416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2800" dirty="0" smtClean="0"/>
              <a:t>Druga kartica su opcije izabrane komande</a:t>
            </a:r>
            <a:endParaRPr lang="sr-Latn-RS" sz="2800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1187624" y="4941168"/>
            <a:ext cx="3168352" cy="5040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5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611</TotalTime>
  <Words>344</Words>
  <Application>Microsoft Office PowerPoint</Application>
  <PresentationFormat>On-screen Show (4:3)</PresentationFormat>
  <Paragraphs>92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Hardcover</vt:lpstr>
      <vt:lpstr>GIMP RADNO OKRUŽENJE</vt:lpstr>
      <vt:lpstr>Radno okruženje Gimpa obuhvata</vt:lpstr>
      <vt:lpstr>Radno okruženje GIMP-a</vt:lpstr>
      <vt:lpstr>Meniji u Gimpu</vt:lpstr>
      <vt:lpstr>Meni windows</vt:lpstr>
      <vt:lpstr>PowerPoint Presentation</vt:lpstr>
      <vt:lpstr>PowerPoint Presentation</vt:lpstr>
      <vt:lpstr>KUTIJA ZA IZBOR BOJA</vt:lpstr>
      <vt:lpstr>Traka sa opcijama za izabranu komandu</vt:lpstr>
      <vt:lpstr>Traka sa opcijama za izabranu komandu</vt:lpstr>
      <vt:lpstr>Plutajuće palete – Nalaze se sa desne strane prozora programa</vt:lpstr>
      <vt:lpstr>Layers – paleta slojeva</vt:lpstr>
      <vt:lpstr>PowerPoint Presentation</vt:lpstr>
      <vt:lpstr>PREUZMI SLIKU AUTO </vt:lpstr>
      <vt:lpstr>UKLJUČI KOMANDU ZOOM –  PREČICA SA TASTATURE Z</vt:lpstr>
      <vt:lpstr>PowerPoint Presentation</vt:lpstr>
      <vt:lpstr>PowerPoint Presentation</vt:lpstr>
      <vt:lpstr>P – PAINT BRUSH TOOL</vt:lpstr>
      <vt:lpstr>PALETA HISTORY</vt:lpstr>
      <vt:lpstr>Pokreni novi fajl pomoću komande  File - New</vt:lpstr>
      <vt:lpstr>Pokreni novi fajl pomoću komande  File - New</vt:lpstr>
      <vt:lpstr>Popuna pozadine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Bogdan Jerinkic</cp:lastModifiedBy>
  <cp:revision>30</cp:revision>
  <dcterms:created xsi:type="dcterms:W3CDTF">2020-02-29T19:27:46Z</dcterms:created>
  <dcterms:modified xsi:type="dcterms:W3CDTF">2022-10-22T15:17:15Z</dcterms:modified>
</cp:coreProperties>
</file>