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4" r:id="rId4"/>
    <p:sldId id="265" r:id="rId5"/>
    <p:sldId id="262" r:id="rId6"/>
    <p:sldId id="276" r:id="rId7"/>
    <p:sldId id="263" r:id="rId8"/>
    <p:sldId id="266" r:id="rId9"/>
    <p:sldId id="267" r:id="rId10"/>
    <p:sldId id="268" r:id="rId11"/>
    <p:sldId id="269" r:id="rId12"/>
    <p:sldId id="270" r:id="rId13"/>
    <p:sldId id="275" r:id="rId14"/>
    <p:sldId id="271" r:id="rId15"/>
    <p:sldId id="277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912FB-9189-436A-96E6-D14A50B56C13}" type="datetimeFigureOut">
              <a:rPr lang="sr-Latn-RS" smtClean="0"/>
              <a:pPr/>
              <a:t>5.11.2019.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2BE27-06B9-467E-94C3-E2FA82B0B83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1399823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6B0E-8EF8-43B3-9475-88EE0C7C1C2F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6B0E-8EF8-43B3-9475-88EE0C7C1C2F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CEF56-C071-424C-91FA-E246FDACF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Kornjača grafika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Ugnjezdene petlje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Десет </a:t>
            </a:r>
            <a:r>
              <a:rPr lang="ru-RU" dirty="0" smtClean="0"/>
              <a:t>троуглова</a:t>
            </a:r>
            <a:endParaRPr lang="sr-Latn-R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6"/>
            <a:ext cx="4515879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037168"/>
            <a:ext cx="3202505" cy="2894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338874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</a:t>
            </a:r>
            <a:r>
              <a:rPr lang="ru-RU" dirty="0" smtClean="0"/>
              <a:t>омб</a:t>
            </a:r>
            <a:endParaRPr lang="sr-Latn-RS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5058681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2343150"/>
            <a:ext cx="2805185" cy="194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11682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dirty="0"/>
              <a:t>Три </a:t>
            </a:r>
            <a:r>
              <a:rPr lang="ru-RU" dirty="0" smtClean="0"/>
              <a:t>ромба</a:t>
            </a:r>
            <a:endParaRPr lang="sr-Latn-R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466969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97574"/>
            <a:ext cx="2880320" cy="3134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26058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dirty="0" smtClean="0"/>
              <a:t>Десет ромбова</a:t>
            </a:r>
            <a:endParaRPr lang="sr-Latn-R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4637193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72816"/>
            <a:ext cx="269557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72572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Три квадрата један поред другог</a:t>
            </a:r>
            <a:br>
              <a:rPr lang="ru-RU" dirty="0" smtClean="0"/>
            </a:br>
            <a:r>
              <a:rPr lang="ru-RU" dirty="0" smtClean="0"/>
              <a:t>страница је 40 корака а размакнути су 20 корака</a:t>
            </a:r>
            <a:endParaRPr lang="sr-Latn-R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140968"/>
            <a:ext cx="2266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6912"/>
            <a:ext cx="4184475" cy="3235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12711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Три квадрата један поред другог</a:t>
            </a:r>
            <a:br>
              <a:rPr lang="ru-RU" dirty="0" smtClean="0"/>
            </a:br>
            <a:r>
              <a:rPr lang="sr-Cyrl-RS" dirty="0" smtClean="0"/>
              <a:t> Поређење програма </a:t>
            </a:r>
            <a:r>
              <a:rPr lang="ru-RU" dirty="0" smtClean="0"/>
              <a:t>у скречу и пајтону</a:t>
            </a:r>
            <a:endParaRPr lang="sr-Latn-RS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6912"/>
            <a:ext cx="4184475" cy="3235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276872"/>
            <a:ext cx="2880320" cy="3707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733256"/>
            <a:ext cx="2266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12711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Три троугла један поред другог</a:t>
            </a:r>
            <a:br>
              <a:rPr lang="ru-RU" dirty="0" smtClean="0"/>
            </a:br>
            <a:r>
              <a:rPr lang="ru-RU" dirty="0" smtClean="0"/>
              <a:t>страница је 40 корака а размакнути су 20 корака</a:t>
            </a:r>
            <a:endParaRPr lang="sr-Latn-R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062288"/>
            <a:ext cx="24479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988840"/>
            <a:ext cx="4215191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22047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Три звезде једна поред друге</a:t>
            </a:r>
            <a:br>
              <a:rPr lang="ru-RU" dirty="0" smtClean="0"/>
            </a:br>
            <a:r>
              <a:rPr lang="ru-RU" dirty="0" smtClean="0"/>
              <a:t>страница је 40 корака а размакнуте су 20 корака</a:t>
            </a:r>
            <a:endParaRPr lang="sr-Latn-R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924944"/>
            <a:ext cx="222885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438825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67337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Три шестоугла један поред другог</a:t>
            </a:r>
            <a:br>
              <a:rPr lang="ru-RU" dirty="0" smtClean="0"/>
            </a:br>
            <a:r>
              <a:rPr lang="ru-RU" dirty="0" smtClean="0"/>
              <a:t>страница је 40 корака а размак је 20 корака</a:t>
            </a:r>
            <a:endParaRPr lang="sr-Latn-R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3712684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934" y="2877841"/>
            <a:ext cx="3536806" cy="1343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33535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b="1" dirty="0" smtClean="0"/>
              <a:t>Упутств</a:t>
            </a:r>
            <a:r>
              <a:rPr lang="en-US" b="1" dirty="0" smtClean="0"/>
              <a:t>o</a:t>
            </a:r>
            <a:r>
              <a:rPr lang="sr-Cyrl-RS" b="1" dirty="0" smtClean="0"/>
              <a:t> за п</a:t>
            </a:r>
            <a:r>
              <a:rPr lang="en-US" b="1" dirty="0" smtClean="0"/>
              <a:t>o</a:t>
            </a:r>
            <a:r>
              <a:rPr lang="sr-Cyrl-RS" b="1" dirty="0" smtClean="0"/>
              <a:t>кретање Пајт</a:t>
            </a:r>
            <a:r>
              <a:rPr lang="en-US" b="1" dirty="0" smtClean="0"/>
              <a:t>o</a:t>
            </a:r>
            <a:r>
              <a:rPr lang="sr-Cyrl-RS" b="1" dirty="0" smtClean="0"/>
              <a:t>на: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lvl="0"/>
            <a:r>
              <a:rPr lang="en-US" dirty="0" err="1" smtClean="0"/>
              <a:t>Pokreni</a:t>
            </a:r>
            <a:r>
              <a:rPr lang="en-US" dirty="0" smtClean="0"/>
              <a:t> </a:t>
            </a:r>
            <a:r>
              <a:rPr lang="en-US" sz="5000" b="1" dirty="0">
                <a:solidFill>
                  <a:srgbClr val="C00000"/>
                </a:solidFill>
              </a:rPr>
              <a:t>IDLE</a:t>
            </a:r>
            <a:r>
              <a:rPr lang="en-US" b="1" dirty="0"/>
              <a:t>, </a:t>
            </a:r>
          </a:p>
          <a:p>
            <a:pPr lvl="0"/>
            <a:r>
              <a:rPr lang="en-US" b="1" dirty="0"/>
              <a:t>u </a:t>
            </a:r>
            <a:r>
              <a:rPr lang="sr-Latn-RS" b="1" dirty="0" smtClean="0"/>
              <a:t>Python </a:t>
            </a:r>
            <a:r>
              <a:rPr lang="en-US" b="1" dirty="0" err="1" smtClean="0"/>
              <a:t>Shellu</a:t>
            </a:r>
            <a:r>
              <a:rPr lang="en-US" dirty="0" smtClean="0"/>
              <a:t> </a:t>
            </a:r>
            <a:r>
              <a:rPr lang="en-US" dirty="0" err="1"/>
              <a:t>pritisni</a:t>
            </a:r>
            <a:r>
              <a:rPr lang="en-US" dirty="0"/>
              <a:t> </a:t>
            </a:r>
            <a:r>
              <a:rPr lang="en-US" sz="5000" b="1" dirty="0">
                <a:solidFill>
                  <a:srgbClr val="C00000"/>
                </a:solidFill>
              </a:rPr>
              <a:t>File- New</a:t>
            </a:r>
            <a:r>
              <a:rPr lang="en-US" dirty="0"/>
              <a:t>,  </a:t>
            </a:r>
          </a:p>
          <a:p>
            <a:pPr lvl="0"/>
            <a:r>
              <a:rPr lang="en-US" dirty="0"/>
              <a:t>pa u </a:t>
            </a:r>
            <a:r>
              <a:rPr lang="en-US" dirty="0" err="1"/>
              <a:t>prozoru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 smtClean="0"/>
              <a:t>otvori</a:t>
            </a:r>
            <a:r>
              <a:rPr lang="sr-Latn-RS" dirty="0" smtClean="0"/>
              <a:t> pritisni</a:t>
            </a:r>
          </a:p>
          <a:p>
            <a:pPr lvl="0">
              <a:buNone/>
            </a:pPr>
            <a:r>
              <a:rPr lang="sr-Latn-RS" dirty="0"/>
              <a:t> </a:t>
            </a:r>
            <a:r>
              <a:rPr lang="en-US" dirty="0" smtClean="0"/>
              <a:t> </a:t>
            </a:r>
            <a:r>
              <a:rPr lang="en-US" sz="4500" b="1" dirty="0">
                <a:solidFill>
                  <a:srgbClr val="C00000"/>
                </a:solidFill>
              </a:rPr>
              <a:t>File – </a:t>
            </a:r>
            <a:r>
              <a:rPr lang="en-US" sz="4500" b="1" dirty="0" smtClean="0">
                <a:solidFill>
                  <a:srgbClr val="C00000"/>
                </a:solidFill>
              </a:rPr>
              <a:t>Save</a:t>
            </a:r>
            <a:r>
              <a:rPr lang="sr-Latn-RS" sz="4500" dirty="0" smtClean="0">
                <a:solidFill>
                  <a:srgbClr val="C00000"/>
                </a:solidFill>
              </a:rPr>
              <a:t> </a:t>
            </a:r>
            <a:r>
              <a:rPr lang="sr-Latn-RS" sz="3000" dirty="0" smtClean="0"/>
              <a:t>i s</a:t>
            </a:r>
            <a:r>
              <a:rPr lang="en-US" sz="3000" dirty="0" smtClean="0"/>
              <a:t>a</a:t>
            </a:r>
            <a:r>
              <a:rPr lang="sr-Latn-RS" sz="3000" dirty="0" smtClean="0"/>
              <a:t>č</a:t>
            </a:r>
            <a:r>
              <a:rPr lang="en-US" sz="3000" dirty="0" err="1" smtClean="0"/>
              <a:t>uvaj</a:t>
            </a:r>
            <a:r>
              <a:rPr lang="en-US" sz="3000" dirty="0" smtClean="0"/>
              <a:t> </a:t>
            </a:r>
            <a:r>
              <a:rPr lang="sr-Latn-RS" sz="3000" dirty="0" smtClean="0"/>
              <a:t>dokument </a:t>
            </a:r>
            <a:r>
              <a:rPr lang="en-US" sz="3000" dirty="0" smtClean="0"/>
              <a:t>u </a:t>
            </a:r>
            <a:r>
              <a:rPr lang="en-US" sz="3000" dirty="0" err="1"/>
              <a:t>svom</a:t>
            </a:r>
            <a:r>
              <a:rPr lang="en-US" sz="3000" dirty="0"/>
              <a:t> </a:t>
            </a:r>
            <a:r>
              <a:rPr lang="en-US" sz="3000" dirty="0" err="1"/>
              <a:t>folderu</a:t>
            </a:r>
            <a:r>
              <a:rPr lang="en-US" sz="3000" dirty="0"/>
              <a:t> </a:t>
            </a:r>
          </a:p>
          <a:p>
            <a:pPr lvl="0"/>
            <a:r>
              <a:rPr lang="en-US" b="1" u="sng" dirty="0" err="1"/>
              <a:t>Izvrsavanje</a:t>
            </a:r>
            <a:r>
              <a:rPr lang="en-US" b="1" u="sng" dirty="0"/>
              <a:t> </a:t>
            </a:r>
            <a:r>
              <a:rPr lang="en-US" b="1" u="sng" dirty="0" err="1"/>
              <a:t>programa</a:t>
            </a:r>
            <a:r>
              <a:rPr lang="en-US" b="1" u="sng" dirty="0"/>
              <a:t> </a:t>
            </a:r>
            <a:r>
              <a:rPr lang="en-US" dirty="0"/>
              <a:t>se </a:t>
            </a:r>
            <a:r>
              <a:rPr lang="en-US" dirty="0" err="1"/>
              <a:t>pokrece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sz="5000" b="1" dirty="0">
                <a:solidFill>
                  <a:srgbClr val="C00000"/>
                </a:solidFill>
              </a:rPr>
              <a:t>F5</a:t>
            </a:r>
            <a:endParaRPr lang="en-US" sz="5000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Три </a:t>
            </a:r>
            <a:r>
              <a:rPr lang="ru-RU" dirty="0" smtClean="0"/>
              <a:t>квадрата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RS" dirty="0" smtClean="0"/>
              <a:t>Програм у скречу уз помоћ угњеждених петљи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endParaRPr lang="sr-Latn-R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3816424" cy="3908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996952"/>
            <a:ext cx="3512738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71619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Десет </a:t>
            </a:r>
            <a:r>
              <a:rPr lang="ru-RU" dirty="0" smtClean="0"/>
              <a:t>квадрата</a:t>
            </a:r>
            <a:br>
              <a:rPr lang="ru-RU" dirty="0" smtClean="0"/>
            </a:br>
            <a:r>
              <a:rPr lang="sr-Cyrl-RS" dirty="0" smtClean="0"/>
              <a:t> Програм у скречу уз помоћ угњеждених петљи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3940801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00" y="2420888"/>
            <a:ext cx="426250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75426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130" y="3140968"/>
            <a:ext cx="3270870" cy="312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dirty="0"/>
              <a:t>Три </a:t>
            </a:r>
            <a:r>
              <a:rPr lang="ru-RU" dirty="0" smtClean="0"/>
              <a:t>квадрата</a:t>
            </a:r>
            <a:endParaRPr lang="sr-Latn-RS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340768"/>
            <a:ext cx="7776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Напиши програм којим корњача црта мало сложенији облик који се састоји од </a:t>
            </a:r>
            <a:r>
              <a:rPr lang="ru-RU" sz="3200" b="1" dirty="0">
                <a:solidFill>
                  <a:srgbClr val="FF0000"/>
                </a:solidFill>
              </a:rPr>
              <a:t>три квадрата</a:t>
            </a:r>
            <a:r>
              <a:rPr lang="ru-RU" sz="3200" dirty="0"/>
              <a:t>, </a:t>
            </a:r>
            <a:r>
              <a:rPr lang="ru-RU" sz="3200" b="1" dirty="0">
                <a:solidFill>
                  <a:srgbClr val="0070C0"/>
                </a:solidFill>
              </a:rPr>
              <a:t>окренутих </a:t>
            </a:r>
            <a:r>
              <a:rPr lang="ru-RU" sz="3200" b="1" dirty="0" smtClean="0">
                <a:solidFill>
                  <a:srgbClr val="0070C0"/>
                </a:solidFill>
              </a:rPr>
              <a:t>равномерно распоређених у кругу </a:t>
            </a:r>
            <a:r>
              <a:rPr lang="ru-RU" sz="3200" dirty="0" smtClean="0"/>
              <a:t>као </a:t>
            </a:r>
            <a:r>
              <a:rPr lang="ru-RU" sz="3200" dirty="0"/>
              <a:t>на слици</a:t>
            </a:r>
            <a:r>
              <a:rPr lang="ru-RU" sz="3200" dirty="0" smtClean="0"/>
              <a:t>.</a:t>
            </a:r>
            <a:endParaRPr lang="sr-Latn-R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645024"/>
            <a:ext cx="444126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14264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Три квадрата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Cyrl-RS" dirty="0" smtClean="0"/>
              <a:t>Поређење програма </a:t>
            </a:r>
            <a:br>
              <a:rPr lang="sr-Cyrl-RS" dirty="0" smtClean="0"/>
            </a:br>
            <a:r>
              <a:rPr lang="sr-Cyrl-RS" dirty="0" smtClean="0"/>
              <a:t>у скречу и пајтону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3816424" cy="3908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8784" y="2348880"/>
            <a:ext cx="513521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0"/>
            <a:ext cx="2107871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25" y="1862004"/>
            <a:ext cx="5858059" cy="3350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TextBox 5"/>
          <p:cNvSpPr txBox="1"/>
          <p:nvPr/>
        </p:nvSpPr>
        <p:spPr>
          <a:xfrm>
            <a:off x="5002142" y="3070112"/>
            <a:ext cx="3492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Бр</a:t>
            </a:r>
            <a:r>
              <a:rPr lang="ru-RU" b="1" dirty="0" smtClean="0">
                <a:solidFill>
                  <a:srgbClr val="C00000"/>
                </a:solidFill>
              </a:rPr>
              <a:t>ој </a:t>
            </a:r>
            <a:r>
              <a:rPr lang="ru-RU" b="1" dirty="0" smtClean="0">
                <a:solidFill>
                  <a:srgbClr val="C00000"/>
                </a:solidFill>
              </a:rPr>
              <a:t>фигура </a:t>
            </a:r>
            <a:r>
              <a:rPr lang="ru-RU" dirty="0" smtClean="0"/>
              <a:t>тј. многоуглова</a:t>
            </a:r>
            <a:endParaRPr lang="sr-Latn-RS" dirty="0"/>
          </a:p>
        </p:txBody>
      </p:sp>
      <p:sp>
        <p:nvSpPr>
          <p:cNvPr id="11" name="TextBox 10"/>
          <p:cNvSpPr txBox="1"/>
          <p:nvPr/>
        </p:nvSpPr>
        <p:spPr>
          <a:xfrm>
            <a:off x="5580112" y="4720950"/>
            <a:ext cx="3038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Окреће се за </a:t>
            </a:r>
            <a:r>
              <a:rPr lang="ru-RU" dirty="0" smtClean="0"/>
              <a:t>360/ </a:t>
            </a:r>
            <a:r>
              <a:rPr lang="sr-Cyrl-RS" dirty="0" smtClean="0"/>
              <a:t>Бр</a:t>
            </a:r>
            <a:r>
              <a:rPr lang="ru-RU" dirty="0"/>
              <a:t>ој квадрата </a:t>
            </a:r>
            <a:r>
              <a:rPr lang="ru-RU" dirty="0" smtClean="0"/>
              <a:t>тј. многоуглова</a:t>
            </a:r>
            <a:endParaRPr lang="sr-Latn-RS" dirty="0"/>
          </a:p>
          <a:p>
            <a:endParaRPr lang="sr-Latn-RS" dirty="0"/>
          </a:p>
        </p:txBody>
      </p:sp>
      <p:sp>
        <p:nvSpPr>
          <p:cNvPr id="12" name="Right Brace 11"/>
          <p:cNvSpPr/>
          <p:nvPr/>
        </p:nvSpPr>
        <p:spPr>
          <a:xfrm>
            <a:off x="6084168" y="3573016"/>
            <a:ext cx="576064" cy="1074381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3" name="TextBox 12"/>
          <p:cNvSpPr txBox="1"/>
          <p:nvPr/>
        </p:nvSpPr>
        <p:spPr>
          <a:xfrm>
            <a:off x="6770718" y="4005064"/>
            <a:ext cx="2193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rgbClr val="C00000"/>
                </a:solidFill>
              </a:rPr>
              <a:t>К</a:t>
            </a:r>
            <a:r>
              <a:rPr lang="ru-RU" b="1" dirty="0" smtClean="0">
                <a:solidFill>
                  <a:srgbClr val="C00000"/>
                </a:solidFill>
              </a:rPr>
              <a:t>од за </a:t>
            </a:r>
            <a:r>
              <a:rPr lang="ru-RU" b="1" dirty="0" smtClean="0">
                <a:solidFill>
                  <a:srgbClr val="C00000"/>
                </a:solidFill>
              </a:rPr>
              <a:t>квадрат </a:t>
            </a:r>
            <a:r>
              <a:rPr lang="ru-RU" dirty="0" smtClean="0"/>
              <a:t>(или неку другу фигуру)</a:t>
            </a:r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546884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Десет квадрата</a:t>
            </a:r>
            <a:endParaRPr lang="sr-Latn-R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5053618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130" y="1556792"/>
            <a:ext cx="3571652" cy="361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02218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dirty="0"/>
              <a:t>Три </a:t>
            </a:r>
            <a:r>
              <a:rPr lang="ru-RU" dirty="0" smtClean="0"/>
              <a:t>троугла</a:t>
            </a:r>
            <a:endParaRPr lang="sr-Latn-R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16" y="1704061"/>
            <a:ext cx="4822651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492896"/>
            <a:ext cx="139065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58520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146</Words>
  <Application>Microsoft Office PowerPoint</Application>
  <PresentationFormat>On-screen Show (4:3)</PresentationFormat>
  <Paragraphs>27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Kornjača grafika</vt:lpstr>
      <vt:lpstr>Упутствo за пoкретање Пајтoна: </vt:lpstr>
      <vt:lpstr>Три квадрата Програм у скречу уз помоћ угњеждених петљи</vt:lpstr>
      <vt:lpstr>Десет квадрата  Програм у скречу уз помоћ угњеждених петљи</vt:lpstr>
      <vt:lpstr>Три квадрата</vt:lpstr>
      <vt:lpstr>Три квадрата Поређење програма  у скречу и пајтону</vt:lpstr>
      <vt:lpstr>Slide 7</vt:lpstr>
      <vt:lpstr>Десет квадрата</vt:lpstr>
      <vt:lpstr>Три троугла</vt:lpstr>
      <vt:lpstr>Десет троуглова</vt:lpstr>
      <vt:lpstr>Ромб</vt:lpstr>
      <vt:lpstr>Три ромба</vt:lpstr>
      <vt:lpstr>Десет ромбова</vt:lpstr>
      <vt:lpstr>Три квадрата један поред другог страница је 40 корака а размакнути су 20 корака</vt:lpstr>
      <vt:lpstr>Три квадрата један поред другог  Поређење програма у скречу и пајтону</vt:lpstr>
      <vt:lpstr>Три троугла један поред другог страница је 40 корака а размакнути су 20 корака</vt:lpstr>
      <vt:lpstr>Три звезде једна поред друге страница је 40 корака а размакнуте су 20 корака</vt:lpstr>
      <vt:lpstr>Три шестоугла један поред другог страница је 40 корака а размак је 20 корака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Kornjača grafika</dc:title>
  <dc:creator>Profesor</dc:creator>
  <cp:lastModifiedBy>Windows User</cp:lastModifiedBy>
  <cp:revision>32</cp:revision>
  <dcterms:created xsi:type="dcterms:W3CDTF">2019-10-01T06:52:12Z</dcterms:created>
  <dcterms:modified xsi:type="dcterms:W3CDTF">2019-11-05T10:29:28Z</dcterms:modified>
</cp:coreProperties>
</file>