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1"/>
  </p:notesMasterIdLst>
  <p:sldIdLst>
    <p:sldId id="256" r:id="rId2"/>
    <p:sldId id="304" r:id="rId3"/>
    <p:sldId id="305" r:id="rId4"/>
    <p:sldId id="306" r:id="rId5"/>
    <p:sldId id="307" r:id="rId6"/>
    <p:sldId id="308" r:id="rId7"/>
    <p:sldId id="309" r:id="rId8"/>
    <p:sldId id="311" r:id="rId9"/>
    <p:sldId id="310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382" autoAdjust="0"/>
    <p:restoredTop sz="94660"/>
  </p:normalViewPr>
  <p:slideViewPr>
    <p:cSldViewPr>
      <p:cViewPr varScale="1">
        <p:scale>
          <a:sx n="103" d="100"/>
          <a:sy n="103" d="100"/>
        </p:scale>
        <p:origin x="-33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EFCAFB-E1A7-4079-91FF-7D501C6D3188}" type="datetimeFigureOut">
              <a:rPr lang="sr-Latn-RS" smtClean="0"/>
              <a:pPr/>
              <a:t>2.10.2023</a:t>
            </a:fld>
            <a:endParaRPr lang="sr-Latn-R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r-Latn-R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A1882-2515-4D42-A876-E9AAF821137A}" type="slidenum">
              <a:rPr lang="sr-Latn-RS" smtClean="0"/>
              <a:pPr/>
              <a:t>‹#›</a:t>
            </a:fld>
            <a:endParaRPr lang="sr-Latn-RS"/>
          </a:p>
        </p:txBody>
      </p:sp>
    </p:spTree>
    <p:extLst>
      <p:ext uri="{BB962C8B-B14F-4D97-AF65-F5344CB8AC3E}">
        <p14:creationId xmlns="" xmlns:p14="http://schemas.microsoft.com/office/powerpoint/2010/main" val="40011425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3458E-1093-483F-A05C-40C195F4A04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3458E-1093-483F-A05C-40C195F4A04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3458E-1093-483F-A05C-40C195F4A04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3458E-1093-483F-A05C-40C195F4A04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3458E-1093-483F-A05C-40C195F4A04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73458E-1093-483F-A05C-40C195F4A04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36430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14481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396843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293095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0936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812885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356860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9080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8407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8624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583009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B5111F-FE44-4F11-AAA3-AD1F7DD0D3D4}" type="datetimeFigureOut">
              <a:rPr lang="en-US" smtClean="0"/>
              <a:pPr/>
              <a:t>10/2/2023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5C3F69-229D-4E7A-8CB3-FCE484BF6F0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106896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Microsoft </a:t>
            </a:r>
            <a:r>
              <a:rPr lang="en-US" dirty="0" err="1"/>
              <a:t>Excell</a:t>
            </a:r>
            <a:r>
              <a:rPr lang="en-US" dirty="0"/>
              <a:t>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Formatiranje</a:t>
            </a:r>
            <a:r>
              <a:rPr lang="en-US" dirty="0"/>
              <a:t> </a:t>
            </a:r>
            <a:r>
              <a:rPr lang="en-US" dirty="0" err="1"/>
              <a:t>tabele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72426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Naredba: </a:t>
            </a:r>
            <a:r>
              <a:rPr lang="sr-Latn-RS" b="1" dirty="0">
                <a:solidFill>
                  <a:srgbClr val="FF0000"/>
                </a:solidFill>
              </a:rPr>
              <a:t>Format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 lnSpcReduction="10000"/>
          </a:bodyPr>
          <a:lstStyle/>
          <a:p>
            <a:r>
              <a:rPr lang="sr-Latn-RS" dirty="0"/>
              <a:t>Naredbu </a:t>
            </a:r>
            <a:r>
              <a:rPr lang="sr-Latn-RS" b="1" dirty="0"/>
              <a:t>Format Cells </a:t>
            </a:r>
            <a:r>
              <a:rPr lang="sr-Latn-RS" dirty="0"/>
              <a:t>dobijamo tako što pritisnemo </a:t>
            </a:r>
            <a:r>
              <a:rPr lang="sr-Latn-RS" b="1" dirty="0"/>
              <a:t>desni klik </a:t>
            </a:r>
            <a:r>
              <a:rPr lang="sr-Latn-RS" dirty="0"/>
              <a:t>na jednu ili više ćelija i izaberemo Format Cells</a:t>
            </a:r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 l="69393" t="34250" r="8754" b="19550"/>
          <a:stretch>
            <a:fillRect/>
          </a:stretch>
        </p:blipFill>
        <p:spPr bwMode="auto">
          <a:xfrm>
            <a:off x="3779911" y="1412776"/>
            <a:ext cx="3633131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Naredba: </a:t>
            </a:r>
            <a:r>
              <a:rPr lang="sr-Latn-RS" b="1" dirty="0">
                <a:solidFill>
                  <a:srgbClr val="FF0000"/>
                </a:solidFill>
              </a:rPr>
              <a:t>Format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/>
          </a:bodyPr>
          <a:lstStyle/>
          <a:p>
            <a:r>
              <a:rPr lang="sr-Latn-RS" dirty="0"/>
              <a:t>U prvoj kartici </a:t>
            </a:r>
            <a:r>
              <a:rPr lang="sr-Latn-RS" b="1" dirty="0"/>
              <a:t>Number </a:t>
            </a:r>
            <a:r>
              <a:rPr lang="sr-Latn-RS" dirty="0"/>
              <a:t>biramo </a:t>
            </a:r>
            <a:r>
              <a:rPr lang="sr-Latn-RS" b="1" dirty="0"/>
              <a:t>tip podatka </a:t>
            </a:r>
            <a:r>
              <a:rPr lang="sr-Latn-RS" dirty="0"/>
              <a:t>u ćeliji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340768"/>
            <a:ext cx="5328592" cy="5059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Naredba: </a:t>
            </a:r>
            <a:r>
              <a:rPr lang="sr-Latn-RS" b="1" dirty="0">
                <a:solidFill>
                  <a:srgbClr val="FF0000"/>
                </a:solidFill>
              </a:rPr>
              <a:t>Format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196752"/>
            <a:ext cx="3610744" cy="4997152"/>
          </a:xfrm>
        </p:spPr>
        <p:txBody>
          <a:bodyPr>
            <a:normAutofit fontScale="92500" lnSpcReduction="20000"/>
          </a:bodyPr>
          <a:lstStyle/>
          <a:p>
            <a:pPr marL="514350" indent="-514350">
              <a:buNone/>
            </a:pPr>
            <a:r>
              <a:rPr lang="sr-Latn-RS" dirty="0"/>
              <a:t>U prvoj kartici </a:t>
            </a:r>
            <a:r>
              <a:rPr lang="sr-Latn-RS" b="1" dirty="0"/>
              <a:t>Alingment </a:t>
            </a:r>
            <a:r>
              <a:rPr lang="sr-Latn-RS" dirty="0" smtClean="0"/>
              <a:t>podešavamo</a:t>
            </a:r>
            <a:endParaRPr lang="en-GB" dirty="0" smtClean="0"/>
          </a:p>
          <a:p>
            <a:pPr marL="514350" indent="-514350"/>
            <a:r>
              <a:rPr lang="sr-Latn-RS" dirty="0" smtClean="0"/>
              <a:t> </a:t>
            </a:r>
            <a:r>
              <a:rPr lang="sr-Latn-RS" b="1" u="sng" dirty="0">
                <a:solidFill>
                  <a:srgbClr val="FF0000"/>
                </a:solidFill>
              </a:rPr>
              <a:t>poravnanje </a:t>
            </a:r>
            <a:r>
              <a:rPr lang="sr-Latn-RS" b="1" u="sng" dirty="0" smtClean="0">
                <a:solidFill>
                  <a:srgbClr val="FF0000"/>
                </a:solidFill>
              </a:rPr>
              <a:t>teksta</a:t>
            </a:r>
            <a:r>
              <a:rPr lang="en-GB" b="1" u="sng" dirty="0" smtClean="0">
                <a:solidFill>
                  <a:srgbClr val="FF0000"/>
                </a:solidFill>
              </a:rPr>
              <a:t> </a:t>
            </a:r>
            <a:r>
              <a:rPr lang="en-GB" b="1" dirty="0" err="1" smtClean="0"/>
              <a:t>Horizontalno</a:t>
            </a:r>
            <a:r>
              <a:rPr lang="en-GB" b="1" dirty="0" smtClean="0"/>
              <a:t> </a:t>
            </a:r>
            <a:r>
              <a:rPr lang="en-GB" b="1" dirty="0" err="1" smtClean="0"/>
              <a:t>i</a:t>
            </a:r>
            <a:r>
              <a:rPr lang="en-GB" b="1" dirty="0" smtClean="0"/>
              <a:t> </a:t>
            </a:r>
            <a:r>
              <a:rPr lang="en-GB" b="1" dirty="0" err="1" smtClean="0"/>
              <a:t>vertikalno</a:t>
            </a:r>
            <a:r>
              <a:rPr lang="sr-Latn-RS" dirty="0" smtClean="0"/>
              <a:t>, </a:t>
            </a:r>
            <a:endParaRPr lang="en-GB" dirty="0" smtClean="0"/>
          </a:p>
          <a:p>
            <a:pPr marL="514350" indent="-514350"/>
            <a:r>
              <a:rPr lang="sr-Latn-RS" b="1" u="sng" dirty="0" smtClean="0">
                <a:solidFill>
                  <a:srgbClr val="FF0000"/>
                </a:solidFill>
              </a:rPr>
              <a:t>orjentaciju </a:t>
            </a:r>
            <a:r>
              <a:rPr lang="sr-Latn-RS" b="1" u="sng" dirty="0">
                <a:solidFill>
                  <a:srgbClr val="FF0000"/>
                </a:solidFill>
              </a:rPr>
              <a:t>teksta</a:t>
            </a:r>
            <a:r>
              <a:rPr lang="sr-Latn-RS" dirty="0"/>
              <a:t>, </a:t>
            </a:r>
            <a:endParaRPr lang="en-GB" dirty="0" smtClean="0"/>
          </a:p>
          <a:p>
            <a:pPr marL="514350" indent="-514350"/>
            <a:r>
              <a:rPr lang="sr-Latn-RS" dirty="0" smtClean="0"/>
              <a:t>kao </a:t>
            </a:r>
            <a:r>
              <a:rPr lang="sr-Latn-RS" dirty="0"/>
              <a:t>i </a:t>
            </a:r>
            <a:r>
              <a:rPr lang="en-GB" dirty="0" err="1" smtClean="0"/>
              <a:t>kontrolu</a:t>
            </a:r>
            <a:r>
              <a:rPr lang="en-GB" dirty="0" smtClean="0"/>
              <a:t> </a:t>
            </a:r>
            <a:r>
              <a:rPr lang="en-GB" dirty="0" err="1" smtClean="0"/>
              <a:t>texta</a:t>
            </a:r>
            <a:r>
              <a:rPr lang="en-GB" dirty="0" smtClean="0"/>
              <a:t> </a:t>
            </a:r>
            <a:r>
              <a:rPr lang="en-GB" dirty="0" err="1" smtClean="0"/>
              <a:t>tj</a:t>
            </a:r>
            <a:r>
              <a:rPr lang="en-GB" dirty="0" smtClean="0"/>
              <a:t>.</a:t>
            </a:r>
            <a:r>
              <a:rPr lang="sr-Latn-RS" dirty="0" smtClean="0"/>
              <a:t>opcije  </a:t>
            </a:r>
            <a:r>
              <a:rPr lang="sr-Latn-RS" b="1" dirty="0"/>
              <a:t>Wrap Text, Srink To Fit, Merge Cells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1412776"/>
            <a:ext cx="4419600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Naredba: </a:t>
            </a:r>
            <a:r>
              <a:rPr lang="sr-Latn-RS" b="1" dirty="0">
                <a:solidFill>
                  <a:srgbClr val="FF0000"/>
                </a:solidFill>
              </a:rPr>
              <a:t>Format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/>
          </a:bodyPr>
          <a:lstStyle/>
          <a:p>
            <a:r>
              <a:rPr lang="sr-Latn-RS" dirty="0"/>
              <a:t>U prvoj kartici </a:t>
            </a:r>
            <a:r>
              <a:rPr lang="sr-Latn-RS" b="1" dirty="0"/>
              <a:t>Font </a:t>
            </a:r>
            <a:r>
              <a:rPr lang="sr-Latn-RS" dirty="0"/>
              <a:t>podešavamo </a:t>
            </a:r>
            <a:r>
              <a:rPr lang="sr-Latn-RS" b="1" dirty="0"/>
              <a:t>oblik, veličinu i boju slova</a:t>
            </a:r>
            <a:endParaRPr lang="en-US" b="1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412776"/>
            <a:ext cx="4445000" cy="423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Naredba: </a:t>
            </a:r>
            <a:r>
              <a:rPr lang="sr-Latn-RS" b="1" dirty="0">
                <a:solidFill>
                  <a:srgbClr val="FF0000"/>
                </a:solidFill>
              </a:rPr>
              <a:t>Format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/>
          </a:bodyPr>
          <a:lstStyle/>
          <a:p>
            <a:r>
              <a:rPr lang="sr-Latn-RS" dirty="0"/>
              <a:t>U prvoj kartici </a:t>
            </a:r>
            <a:r>
              <a:rPr lang="sr-Latn-RS" b="1" dirty="0"/>
              <a:t>Border </a:t>
            </a:r>
            <a:r>
              <a:rPr lang="sr-Latn-RS" dirty="0"/>
              <a:t>podešavamo </a:t>
            </a:r>
            <a:r>
              <a:rPr lang="sr-Latn-RS" b="1" dirty="0"/>
              <a:t>izgled ivica </a:t>
            </a:r>
            <a:r>
              <a:rPr lang="sr-Latn-RS" dirty="0"/>
              <a:t>selektovanih ćelija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1268760"/>
            <a:ext cx="4464050" cy="429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/>
              <a:t>Naredba: </a:t>
            </a:r>
            <a:r>
              <a:rPr lang="sr-Latn-RS" b="1" dirty="0">
                <a:solidFill>
                  <a:srgbClr val="FF0000"/>
                </a:solidFill>
              </a:rPr>
              <a:t>Format cells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2890664" cy="4525963"/>
          </a:xfrm>
        </p:spPr>
        <p:txBody>
          <a:bodyPr>
            <a:normAutofit/>
          </a:bodyPr>
          <a:lstStyle/>
          <a:p>
            <a:r>
              <a:rPr lang="sr-Latn-RS" dirty="0"/>
              <a:t>U prvoj kartici </a:t>
            </a:r>
            <a:r>
              <a:rPr lang="sr-Latn-RS" b="1" dirty="0"/>
              <a:t>Fill </a:t>
            </a:r>
            <a:r>
              <a:rPr lang="sr-Latn-RS" dirty="0"/>
              <a:t>podešavamo </a:t>
            </a:r>
            <a:r>
              <a:rPr lang="sr-Latn-RS" b="1" dirty="0"/>
              <a:t>popunu </a:t>
            </a:r>
            <a:r>
              <a:rPr lang="sr-Latn-RS" dirty="0"/>
              <a:t>selektovanih ćelija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340768"/>
            <a:ext cx="4521200" cy="424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ZADATAK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smtClean="0"/>
              <a:t>Pokreni program </a:t>
            </a:r>
            <a:r>
              <a:rPr lang="en-US" b="1" smtClean="0"/>
              <a:t>Microsoft Excell</a:t>
            </a:r>
          </a:p>
          <a:p>
            <a:pPr lvl="0"/>
            <a:r>
              <a:rPr lang="en-US" smtClean="0"/>
              <a:t>Dokument sačuvaj u folderu svog razreda 8-? pod </a:t>
            </a:r>
            <a:r>
              <a:rPr lang="en-US" smtClean="0"/>
              <a:t>imenom </a:t>
            </a:r>
            <a:r>
              <a:rPr lang="en-US" b="1" smtClean="0">
                <a:solidFill>
                  <a:srgbClr val="C00000"/>
                </a:solidFill>
              </a:rPr>
              <a:t>Brojevi </a:t>
            </a:r>
            <a:r>
              <a:rPr lang="en-US" b="1" smtClean="0">
                <a:solidFill>
                  <a:srgbClr val="C00000"/>
                </a:solidFill>
              </a:rPr>
              <a:t>Tvoje ime </a:t>
            </a:r>
            <a:r>
              <a:rPr lang="en-US" b="1" smtClean="0">
                <a:solidFill>
                  <a:srgbClr val="C00000"/>
                </a:solidFill>
              </a:rPr>
              <a:t>i </a:t>
            </a:r>
            <a:r>
              <a:rPr lang="en-US" b="1" smtClean="0">
                <a:solidFill>
                  <a:srgbClr val="C00000"/>
                </a:solidFill>
              </a:rPr>
              <a:t>prezime.xlsx</a:t>
            </a:r>
            <a:endParaRPr lang="en-US" b="1" smtClean="0">
              <a:solidFill>
                <a:srgbClr val="C00000"/>
              </a:solidFill>
            </a:endParaRPr>
          </a:p>
          <a:p>
            <a:pPr lvl="0"/>
            <a:r>
              <a:rPr lang="en-US" smtClean="0"/>
              <a:t>Selektuj </a:t>
            </a:r>
            <a:r>
              <a:rPr lang="en-US" smtClean="0"/>
              <a:t>prvih </a:t>
            </a:r>
            <a:r>
              <a:rPr lang="en-US" b="1" smtClean="0"/>
              <a:t>10 redova</a:t>
            </a:r>
            <a:r>
              <a:rPr lang="en-US" smtClean="0"/>
              <a:t>, desni klik na selekciju, odaberi </a:t>
            </a:r>
            <a:r>
              <a:rPr lang="en-US" b="1" smtClean="0"/>
              <a:t>ROW HEIGHT </a:t>
            </a:r>
            <a:r>
              <a:rPr lang="en-US" smtClean="0"/>
              <a:t>i ukucaj 30</a:t>
            </a:r>
          </a:p>
          <a:p>
            <a:pPr lvl="0"/>
            <a:r>
              <a:rPr lang="en-US" smtClean="0"/>
              <a:t>Selektuj prvih 10 redova i kolone do </a:t>
            </a:r>
            <a:r>
              <a:rPr lang="en-US" smtClean="0"/>
              <a:t>G</a:t>
            </a:r>
            <a:r>
              <a:rPr lang="en-US" smtClean="0"/>
              <a:t>,</a:t>
            </a:r>
            <a:r>
              <a:rPr lang="sr-Latn-RS" smtClean="0"/>
              <a:t> uključi</a:t>
            </a:r>
            <a:r>
              <a:rPr lang="en-US" smtClean="0"/>
              <a:t> </a:t>
            </a:r>
            <a:r>
              <a:rPr lang="en-US" b="1" smtClean="0"/>
              <a:t>Format cells </a:t>
            </a:r>
            <a:r>
              <a:rPr lang="en-US" smtClean="0"/>
              <a:t>i </a:t>
            </a:r>
            <a:r>
              <a:rPr lang="en-US" smtClean="0"/>
              <a:t>uklju</a:t>
            </a:r>
            <a:r>
              <a:rPr lang="sr-Latn-RS" smtClean="0"/>
              <a:t>č</a:t>
            </a:r>
            <a:r>
              <a:rPr lang="en-US" smtClean="0"/>
              <a:t>i </a:t>
            </a:r>
            <a:r>
              <a:rPr lang="en-US" smtClean="0"/>
              <a:t>Border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ioleta\Pictures\formatiranj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1412776"/>
            <a:ext cx="5688632" cy="5143613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 smtClean="0"/>
              <a:t>Napravi</a:t>
            </a:r>
            <a:r>
              <a:rPr lang="en-GB" dirty="0" smtClean="0"/>
              <a:t> </a:t>
            </a:r>
            <a:r>
              <a:rPr lang="en-GB" dirty="0" err="1" smtClean="0"/>
              <a:t>sledeću</a:t>
            </a:r>
            <a:r>
              <a:rPr lang="en-GB" dirty="0" smtClean="0"/>
              <a:t> </a:t>
            </a:r>
            <a:r>
              <a:rPr lang="en-GB" smtClean="0"/>
              <a:t>tabelu</a:t>
            </a:r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538</TotalTime>
  <Words>175</Words>
  <Application>Microsoft Office PowerPoint</Application>
  <PresentationFormat>On-screen Show (4:3)</PresentationFormat>
  <Paragraphs>29</Paragraphs>
  <Slides>9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Microsoft Excell </vt:lpstr>
      <vt:lpstr>Naredba: Format cells</vt:lpstr>
      <vt:lpstr>Naredba: Format cells</vt:lpstr>
      <vt:lpstr>Naredba: Format cells</vt:lpstr>
      <vt:lpstr>Naredba: Format cells</vt:lpstr>
      <vt:lpstr>Naredba: Format cells</vt:lpstr>
      <vt:lpstr>Naredba: Format cells</vt:lpstr>
      <vt:lpstr>ZADATAK</vt:lpstr>
      <vt:lpstr>Napravi sledeću tabelu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Bogdan Jerinkic</dc:creator>
  <cp:lastModifiedBy>zbornica-.II</cp:lastModifiedBy>
  <cp:revision>36</cp:revision>
  <dcterms:created xsi:type="dcterms:W3CDTF">2020-09-08T18:10:52Z</dcterms:created>
  <dcterms:modified xsi:type="dcterms:W3CDTF">2023-10-02T06:08:58Z</dcterms:modified>
</cp:coreProperties>
</file>