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6" r:id="rId3"/>
    <p:sldId id="280" r:id="rId4"/>
    <p:sldId id="282" r:id="rId5"/>
    <p:sldId id="283" r:id="rId6"/>
    <p:sldId id="284" r:id="rId7"/>
    <p:sldId id="281" r:id="rId8"/>
    <p:sldId id="294" r:id="rId9"/>
    <p:sldId id="293" r:id="rId10"/>
    <p:sldId id="29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0BDA2-F438-436A-8755-39AB486D0777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925A5-885F-46B6-B73A-BA2403EBF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02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0553-5609-4538-88AA-3304BF7E343C}" type="slidenum">
              <a:rPr lang="en-GB"/>
              <a:pPr/>
              <a:t>8</a:t>
            </a:fld>
            <a:endParaRPr lang="en-GB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7766D9-C1C3-4413-9FD9-AACC3D9CED27}" type="slidenum">
              <a:rPr lang="en-GB"/>
              <a:pPr/>
              <a:t>9</a:t>
            </a:fld>
            <a:endParaRPr lang="en-GB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E385C4-82E1-449E-8F3E-474868A184A8}" type="slidenum">
              <a:rPr lang="en-GB"/>
              <a:pPr/>
              <a:t>10</a:t>
            </a:fld>
            <a:endParaRPr lang="en-GB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9BD-7F17-48A1-99B2-480E440E5D06}" type="datetimeFigureOut">
              <a:rPr lang="sr-Latn-RS" smtClean="0"/>
              <a:pPr/>
              <a:t>18.11.2021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8B3F-1E83-40C4-9DF9-353B5058D8D5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9413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9BD-7F17-48A1-99B2-480E440E5D06}" type="datetimeFigureOut">
              <a:rPr lang="sr-Latn-RS" smtClean="0"/>
              <a:pPr/>
              <a:t>18.11.2021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8B3F-1E83-40C4-9DF9-353B5058D8D5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1038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9BD-7F17-48A1-99B2-480E440E5D06}" type="datetimeFigureOut">
              <a:rPr lang="sr-Latn-RS" smtClean="0"/>
              <a:pPr/>
              <a:t>18.11.2021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8B3F-1E83-40C4-9DF9-353B5058D8D5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0396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9BD-7F17-48A1-99B2-480E440E5D06}" type="datetimeFigureOut">
              <a:rPr lang="sr-Latn-RS" smtClean="0"/>
              <a:pPr/>
              <a:t>18.11.2021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8B3F-1E83-40C4-9DF9-353B5058D8D5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06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9BD-7F17-48A1-99B2-480E440E5D06}" type="datetimeFigureOut">
              <a:rPr lang="sr-Latn-RS" smtClean="0"/>
              <a:pPr/>
              <a:t>18.11.2021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8B3F-1E83-40C4-9DF9-353B5058D8D5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6618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9BD-7F17-48A1-99B2-480E440E5D06}" type="datetimeFigureOut">
              <a:rPr lang="sr-Latn-RS" smtClean="0"/>
              <a:pPr/>
              <a:t>18.11.2021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8B3F-1E83-40C4-9DF9-353B5058D8D5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0311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9BD-7F17-48A1-99B2-480E440E5D06}" type="datetimeFigureOut">
              <a:rPr lang="sr-Latn-RS" smtClean="0"/>
              <a:pPr/>
              <a:t>18.11.2021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8B3F-1E83-40C4-9DF9-353B5058D8D5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0080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9BD-7F17-48A1-99B2-480E440E5D06}" type="datetimeFigureOut">
              <a:rPr lang="sr-Latn-RS" smtClean="0"/>
              <a:pPr/>
              <a:t>18.11.2021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8B3F-1E83-40C4-9DF9-353B5058D8D5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4800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9BD-7F17-48A1-99B2-480E440E5D06}" type="datetimeFigureOut">
              <a:rPr lang="sr-Latn-RS" smtClean="0"/>
              <a:pPr/>
              <a:t>18.11.2021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8B3F-1E83-40C4-9DF9-353B5058D8D5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7471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9BD-7F17-48A1-99B2-480E440E5D06}" type="datetimeFigureOut">
              <a:rPr lang="sr-Latn-RS" smtClean="0"/>
              <a:pPr/>
              <a:t>18.11.2021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8B3F-1E83-40C4-9DF9-353B5058D8D5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4743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39BD-7F17-48A1-99B2-480E440E5D06}" type="datetimeFigureOut">
              <a:rPr lang="sr-Latn-RS" smtClean="0"/>
              <a:pPr/>
              <a:t>18.11.2021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8B3F-1E83-40C4-9DF9-353B5058D8D5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0404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839BD-7F17-48A1-99B2-480E440E5D06}" type="datetimeFigureOut">
              <a:rPr lang="sr-Latn-RS" smtClean="0"/>
              <a:pPr/>
              <a:t>18.11.2021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8B3F-1E83-40C4-9DF9-353B5058D8D5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7102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Gimp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Retu</a:t>
            </a:r>
            <a:r>
              <a:rPr lang="sr-Latn-RS" dirty="0"/>
              <a:t>širanje</a:t>
            </a:r>
          </a:p>
        </p:txBody>
      </p:sp>
    </p:spTree>
    <p:extLst>
      <p:ext uri="{BB962C8B-B14F-4D97-AF65-F5344CB8AC3E}">
        <p14:creationId xmlns:p14="http://schemas.microsoft.com/office/powerpoint/2010/main" val="3646371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 lIns="0" tIns="0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/>
              <a:t>HEALLING TOOL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274638"/>
            <a:ext cx="1584325" cy="152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7126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352928" cy="2952328"/>
          </a:xfrm>
        </p:spPr>
        <p:txBody>
          <a:bodyPr>
            <a:normAutofit fontScale="90000"/>
          </a:bodyPr>
          <a:lstStyle/>
          <a:p>
            <a:r>
              <a:rPr lang="sr-Latn-RS" sz="3600" dirty="0"/>
              <a:t>Pokreni GIMP</a:t>
            </a:r>
            <a:br>
              <a:rPr lang="sr-Latn-RS" sz="3600" dirty="0"/>
            </a:br>
            <a:r>
              <a:rPr lang="en-US" sz="3100" dirty="0" err="1"/>
              <a:t>Otvori</a:t>
            </a:r>
            <a:r>
              <a:rPr lang="en-US" sz="3100" dirty="0"/>
              <a:t> </a:t>
            </a:r>
            <a:r>
              <a:rPr lang="en-US" sz="3100" dirty="0" err="1"/>
              <a:t>sliku</a:t>
            </a:r>
            <a:r>
              <a:rPr lang="en-US" sz="3100" dirty="0"/>
              <a:t> </a:t>
            </a:r>
            <a:r>
              <a:rPr lang="en-US" sz="3100" b="1" dirty="0" err="1">
                <a:solidFill>
                  <a:srgbClr val="C00000"/>
                </a:solidFill>
              </a:rPr>
              <a:t>Camac</a:t>
            </a:r>
            <a:r>
              <a:rPr lang="en-US" sz="3100" b="1" dirty="0">
                <a:solidFill>
                  <a:srgbClr val="C00000"/>
                </a:solidFill>
              </a:rPr>
              <a:t> start </a:t>
            </a:r>
            <a:r>
              <a:rPr lang="en-US" sz="3100" dirty="0" err="1"/>
              <a:t>koriste</a:t>
            </a:r>
            <a:r>
              <a:rPr lang="sr-Latn-RS" sz="3100" dirty="0"/>
              <a:t>ći</a:t>
            </a:r>
            <a:r>
              <a:rPr lang="en-US" sz="3100" dirty="0"/>
              <a:t> </a:t>
            </a:r>
            <a:r>
              <a:rPr lang="en-US" sz="3100" dirty="0" err="1"/>
              <a:t>komandu</a:t>
            </a:r>
            <a:r>
              <a:rPr lang="en-US" sz="3100" dirty="0"/>
              <a:t> </a:t>
            </a:r>
            <a:r>
              <a:rPr lang="sr-Latn-RS" sz="3600" b="1" dirty="0"/>
              <a:t>File – </a:t>
            </a:r>
            <a:r>
              <a:rPr lang="en-US" sz="3600" b="1" dirty="0"/>
              <a:t>Open</a:t>
            </a:r>
            <a:br>
              <a:rPr lang="sr-Latn-RS" sz="3600" dirty="0"/>
            </a:br>
            <a:r>
              <a:rPr lang="sr-Latn-RS" sz="3600" b="1" dirty="0"/>
              <a:t> </a:t>
            </a:r>
            <a:r>
              <a:rPr lang="sr-Latn-RS" sz="3600" dirty="0"/>
              <a:t>u folderu</a:t>
            </a:r>
            <a:br>
              <a:rPr lang="sr-Latn-RS" b="1" dirty="0"/>
            </a:br>
            <a:r>
              <a:rPr lang="sr-Latn-RS" b="1" dirty="0"/>
              <a:t> </a:t>
            </a:r>
            <a:r>
              <a:rPr lang="en-US" sz="3100" b="1" dirty="0">
                <a:solidFill>
                  <a:srgbClr val="00B050"/>
                </a:solidFill>
              </a:rPr>
              <a:t>Computer </a:t>
            </a:r>
            <a:r>
              <a:rPr lang="sr-Latn-RS" sz="3100" b="1" dirty="0">
                <a:solidFill>
                  <a:srgbClr val="00B050"/>
                </a:solidFill>
              </a:rPr>
              <a:t>– </a:t>
            </a:r>
            <a:r>
              <a:rPr lang="en-US" sz="3100" b="1" dirty="0">
                <a:solidFill>
                  <a:srgbClr val="00B050"/>
                </a:solidFill>
              </a:rPr>
              <a:t>C </a:t>
            </a:r>
            <a:r>
              <a:rPr lang="sr-Latn-RS" sz="3100" b="1" dirty="0">
                <a:solidFill>
                  <a:srgbClr val="00B050"/>
                </a:solidFill>
              </a:rPr>
              <a:t>– informatika -7. razred - </a:t>
            </a:r>
            <a:r>
              <a:rPr lang="en-US" sz="3100" b="1" dirty="0" err="1">
                <a:solidFill>
                  <a:srgbClr val="00B050"/>
                </a:solidFill>
              </a:rPr>
              <a:t>Retusiranje</a:t>
            </a:r>
            <a:endParaRPr lang="en-US" sz="31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7544" y="5589240"/>
            <a:ext cx="8352928" cy="24377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dirty="0"/>
              <a:t>Naučićemo komande za retuširanje koje će nam pomoći da uklonimo </a:t>
            </a:r>
            <a:r>
              <a:rPr lang="sr-Latn-RS" b="1" dirty="0">
                <a:solidFill>
                  <a:srgbClr val="C00000"/>
                </a:solidFill>
              </a:rPr>
              <a:t>poderotinu na slici i trag glisera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pic>
        <p:nvPicPr>
          <p:cNvPr id="5" name="Picture 2" descr="E:\IR 2019-2020\7. razred\gimp\gimp vezbe\Vezbanje 4\Camac Star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778667"/>
            <a:ext cx="5729272" cy="29545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RS" dirty="0"/>
              <a:t>Deo slike je iscepan, biramo komandu </a:t>
            </a:r>
            <a:r>
              <a:rPr lang="sr-Latn-RS" b="1" dirty="0"/>
              <a:t>Clone Tool  (C – prečica sa tastature)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RS" b="1" dirty="0"/>
              <a:t>3 koraka</a:t>
            </a:r>
            <a:endParaRPr lang="sr-Latn-RS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RS" dirty="0"/>
              <a:t>U opcijama izaberemo veličinu četkice 60</a:t>
            </a:r>
          </a:p>
          <a:p>
            <a:pPr marL="914400" indent="-9144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RS" sz="4700" dirty="0">
                <a:solidFill>
                  <a:srgbClr val="FF0000"/>
                </a:solidFill>
              </a:rPr>
              <a:t>CTRL + Klik </a:t>
            </a:r>
            <a:r>
              <a:rPr lang="sr-Latn-RS" sz="4700" u="sng" dirty="0">
                <a:solidFill>
                  <a:srgbClr val="FF0000"/>
                </a:solidFill>
              </a:rPr>
              <a:t>da uzmemo uzorak</a:t>
            </a:r>
            <a:r>
              <a:rPr lang="sr-Latn-RS" sz="4700" dirty="0">
                <a:solidFill>
                  <a:srgbClr val="FF0000"/>
                </a:solidFill>
              </a:rPr>
              <a:t>,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RS" dirty="0"/>
              <a:t>Bojimo u istoj visini da ispravimo deo slike koji je pocepan</a:t>
            </a:r>
          </a:p>
          <a:p>
            <a:pPr>
              <a:defRPr/>
            </a:pPr>
            <a:r>
              <a:rPr lang="sr-Latn-RS" dirty="0"/>
              <a:t>Na isti način treba da obrišemo gliser i trag glisera (ovde koristiti manju četkicu)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RS" dirty="0"/>
          </a:p>
        </p:txBody>
      </p:sp>
      <p:sp>
        <p:nvSpPr>
          <p:cNvPr id="18435" name="Title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dirty="0" err="1"/>
              <a:t>Alatka</a:t>
            </a:r>
            <a:r>
              <a:rPr lang="en-US" sz="4400" dirty="0"/>
              <a:t> Clone Tool</a:t>
            </a:r>
          </a:p>
        </p:txBody>
      </p:sp>
      <p:pic>
        <p:nvPicPr>
          <p:cNvPr id="1843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85800"/>
            <a:ext cx="762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Opcije alatke Clone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268760"/>
            <a:ext cx="2215307" cy="497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724128" y="2420888"/>
            <a:ext cx="423664" cy="43204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988840"/>
            <a:ext cx="26642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Vrsta četkice</a:t>
            </a:r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>
            <a:off x="3347864" y="2420888"/>
            <a:ext cx="2376264" cy="14401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652120" y="2924944"/>
            <a:ext cx="1512168" cy="43204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552" y="3068960"/>
            <a:ext cx="26642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Veličina četkice</a:t>
            </a: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 flipV="1">
            <a:off x="3203848" y="3284984"/>
            <a:ext cx="2520280" cy="21602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628800"/>
            <a:ext cx="2520280" cy="505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570186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4000" dirty="0"/>
              <a:t>Izaberite alatku Text Tool </a:t>
            </a:r>
            <a:br>
              <a:rPr lang="sr-Latn-RS" sz="4000" dirty="0"/>
            </a:br>
            <a:r>
              <a:rPr lang="sr-Latn-RS" sz="4000" dirty="0"/>
              <a:t>i ukucajte </a:t>
            </a:r>
            <a:r>
              <a:rPr lang="en-US" b="1" dirty="0" err="1"/>
              <a:t>svoje</a:t>
            </a:r>
            <a:r>
              <a:rPr lang="en-US" b="1" dirty="0"/>
              <a:t> </a:t>
            </a:r>
            <a:r>
              <a:rPr lang="en-US" b="1" dirty="0" err="1"/>
              <a:t>ime</a:t>
            </a:r>
            <a:br>
              <a:rPr lang="sr-Latn-RS" sz="4000" dirty="0"/>
            </a:br>
            <a:r>
              <a:rPr lang="sr-Latn-RS" sz="4000" dirty="0"/>
              <a:t>Veličina teksta 150</a:t>
            </a:r>
            <a:r>
              <a:rPr lang="en-US" sz="4000" dirty="0"/>
              <a:t>, bold</a:t>
            </a:r>
            <a:r>
              <a:rPr lang="sr-Latn-RS" sz="4000" dirty="0"/>
              <a:t>, boja bela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88640"/>
            <a:ext cx="936104" cy="965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588224" y="2060848"/>
            <a:ext cx="2016224" cy="50405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568" y="1988840"/>
            <a:ext cx="26642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Izbor fonta</a:t>
            </a:r>
          </a:p>
        </p:txBody>
      </p:sp>
      <p:cxnSp>
        <p:nvCxnSpPr>
          <p:cNvPr id="8" name="Straight Arrow Connector 7"/>
          <p:cNvCxnSpPr>
            <a:stCxn id="7" idx="3"/>
            <a:endCxn id="6" idx="1"/>
          </p:cNvCxnSpPr>
          <p:nvPr/>
        </p:nvCxnSpPr>
        <p:spPr>
          <a:xfrm flipV="1">
            <a:off x="3347864" y="2312876"/>
            <a:ext cx="3240360" cy="10801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084168" y="2636912"/>
            <a:ext cx="2016224" cy="2880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5576" y="3068960"/>
            <a:ext cx="26642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Izbor veličine teksta</a:t>
            </a:r>
          </a:p>
        </p:txBody>
      </p:sp>
      <p:cxnSp>
        <p:nvCxnSpPr>
          <p:cNvPr id="15" name="Straight Arrow Connector 14"/>
          <p:cNvCxnSpPr>
            <a:stCxn id="14" idx="3"/>
          </p:cNvCxnSpPr>
          <p:nvPr/>
        </p:nvCxnSpPr>
        <p:spPr>
          <a:xfrm flipV="1">
            <a:off x="3419872" y="2852936"/>
            <a:ext cx="2664296" cy="64807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084168" y="3933056"/>
            <a:ext cx="2016224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5576" y="4365104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Boja slova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419872" y="4221088"/>
            <a:ext cx="2664296" cy="64807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E:\IR 2019-2020\7. razred\gimp\gimp vezbe\Vezbanje 4\Camac e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8098266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196752"/>
            <a:ext cx="3837583" cy="435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716016" y="1340768"/>
            <a:ext cx="1224136" cy="57606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440668"/>
            <a:ext cx="280831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</a:t>
            </a:r>
            <a:r>
              <a:rPr lang="sr-Latn-RS" sz="3200" dirty="0"/>
              <a:t>aleta Layers</a:t>
            </a:r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3347864" y="980728"/>
            <a:ext cx="1440160" cy="68407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788024" y="1988840"/>
            <a:ext cx="3096344" cy="50405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dirty="0">
              <a:ln w="38100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7544" y="1844824"/>
            <a:ext cx="30963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200" dirty="0"/>
              <a:t>Mode ili režim mešanja boja</a:t>
            </a:r>
          </a:p>
        </p:txBody>
      </p:sp>
      <p:cxnSp>
        <p:nvCxnSpPr>
          <p:cNvPr id="13" name="Straight Arrow Connector 12"/>
          <p:cNvCxnSpPr>
            <a:stCxn id="12" idx="3"/>
            <a:endCxn id="11" idx="1"/>
          </p:cNvCxnSpPr>
          <p:nvPr/>
        </p:nvCxnSpPr>
        <p:spPr>
          <a:xfrm flipV="1">
            <a:off x="3563888" y="2240868"/>
            <a:ext cx="1224136" cy="14401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788024" y="2564904"/>
            <a:ext cx="3960440" cy="57606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7544" y="3140968"/>
            <a:ext cx="30963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200" dirty="0"/>
              <a:t>Providnost sloja</a:t>
            </a:r>
          </a:p>
        </p:txBody>
      </p:sp>
      <p:cxnSp>
        <p:nvCxnSpPr>
          <p:cNvPr id="20" name="Straight Arrow Connector 19"/>
          <p:cNvCxnSpPr>
            <a:endCxn id="18" idx="1"/>
          </p:cNvCxnSpPr>
          <p:nvPr/>
        </p:nvCxnSpPr>
        <p:spPr>
          <a:xfrm flipV="1">
            <a:off x="3491880" y="2852936"/>
            <a:ext cx="1296144" cy="72008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724128" y="3356992"/>
            <a:ext cx="3096344" cy="50405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dirty="0">
              <a:ln w="38100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9552" y="4653136"/>
            <a:ext cx="30963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200" dirty="0"/>
              <a:t>Trenutno izabrani sloj</a:t>
            </a:r>
          </a:p>
        </p:txBody>
      </p:sp>
      <p:cxnSp>
        <p:nvCxnSpPr>
          <p:cNvPr id="27" name="Straight Arrow Connector 26"/>
          <p:cNvCxnSpPr>
            <a:stCxn id="26" idx="3"/>
          </p:cNvCxnSpPr>
          <p:nvPr/>
        </p:nvCxnSpPr>
        <p:spPr>
          <a:xfrm flipV="1">
            <a:off x="3635896" y="3645024"/>
            <a:ext cx="1224136" cy="1548172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333375"/>
            <a:ext cx="8229600" cy="295275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600" dirty="0" err="1"/>
              <a:t>Otvori</a:t>
            </a:r>
            <a:r>
              <a:rPr lang="en-US" sz="3600" dirty="0"/>
              <a:t> </a:t>
            </a:r>
            <a:r>
              <a:rPr lang="en-US" sz="3600" dirty="0" err="1"/>
              <a:t>sliku</a:t>
            </a:r>
            <a:r>
              <a:rPr lang="en-US" sz="3600" dirty="0"/>
              <a:t> </a:t>
            </a:r>
            <a:r>
              <a:rPr lang="en-US" sz="3600" b="1" dirty="0" err="1"/>
              <a:t>Planinar</a:t>
            </a:r>
            <a:r>
              <a:rPr lang="en-US" sz="3600" b="1" dirty="0"/>
              <a:t> Start</a:t>
            </a:r>
            <a:r>
              <a:rPr lang="en-US" sz="3200" b="1" dirty="0"/>
              <a:t> </a:t>
            </a:r>
            <a:br>
              <a:rPr lang="en-US" sz="3600" b="1" dirty="0"/>
            </a:br>
            <a:r>
              <a:rPr lang="en-US" sz="3600" dirty="0"/>
              <a:t> </a:t>
            </a:r>
            <a:r>
              <a:rPr lang="en-US" sz="3600" dirty="0" err="1"/>
              <a:t>koristeći</a:t>
            </a:r>
            <a:r>
              <a:rPr lang="en-US" sz="3600" dirty="0"/>
              <a:t> </a:t>
            </a:r>
            <a:r>
              <a:rPr lang="en-US" sz="3600" dirty="0" err="1"/>
              <a:t>komandu</a:t>
            </a:r>
            <a:r>
              <a:rPr lang="en-US" sz="3600" dirty="0"/>
              <a:t> </a:t>
            </a:r>
            <a:r>
              <a:rPr lang="en-US" sz="3600" b="1" dirty="0"/>
              <a:t>File – Open</a:t>
            </a:r>
            <a:br>
              <a:rPr lang="en-US" sz="3600" dirty="0"/>
            </a:br>
            <a:r>
              <a:rPr lang="en-US" sz="3600" b="1" dirty="0"/>
              <a:t> </a:t>
            </a:r>
            <a:r>
              <a:rPr lang="en-US" sz="3600" dirty="0"/>
              <a:t>u </a:t>
            </a:r>
            <a:r>
              <a:rPr lang="en-US" sz="3600" dirty="0" err="1"/>
              <a:t>folderu</a:t>
            </a:r>
            <a:br>
              <a:rPr lang="en-US" sz="4400" b="1" dirty="0"/>
            </a:br>
            <a:r>
              <a:rPr lang="en-US" sz="4400" b="1" dirty="0"/>
              <a:t> </a:t>
            </a:r>
            <a:r>
              <a:rPr lang="en-US" sz="3600" b="1" dirty="0">
                <a:solidFill>
                  <a:srgbClr val="00B050"/>
                </a:solidFill>
              </a:rPr>
              <a:t>Computer </a:t>
            </a:r>
            <a:r>
              <a:rPr lang="sr-Latn-RS" sz="3600" b="1" dirty="0">
                <a:solidFill>
                  <a:srgbClr val="00B050"/>
                </a:solidFill>
              </a:rPr>
              <a:t>– </a:t>
            </a:r>
            <a:r>
              <a:rPr lang="en-US" sz="3600" b="1" dirty="0">
                <a:solidFill>
                  <a:srgbClr val="00B050"/>
                </a:solidFill>
              </a:rPr>
              <a:t>C </a:t>
            </a:r>
            <a:r>
              <a:rPr lang="sr-Latn-RS" sz="3600" b="1" dirty="0">
                <a:solidFill>
                  <a:srgbClr val="00B050"/>
                </a:solidFill>
              </a:rPr>
              <a:t>– informatika -7. razred - </a:t>
            </a:r>
            <a:r>
              <a:rPr lang="en-US" sz="3600" b="1">
                <a:solidFill>
                  <a:srgbClr val="00B050"/>
                </a:solidFill>
              </a:rPr>
              <a:t>Retusiranje</a:t>
            </a:r>
            <a:endParaRPr lang="en-US" sz="3600" b="1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975350" y="3743325"/>
            <a:ext cx="3168650" cy="2436813"/>
          </a:xfrm>
          <a:ln/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uklonimo</a:t>
            </a:r>
            <a:r>
              <a:rPr lang="en-US" dirty="0"/>
              <a:t> </a:t>
            </a:r>
            <a:r>
              <a:rPr lang="en-US" dirty="0" err="1"/>
              <a:t>nečistoće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steni</a:t>
            </a:r>
            <a:r>
              <a:rPr lang="en-US" dirty="0"/>
              <a:t> I </a:t>
            </a:r>
            <a:r>
              <a:rPr lang="en-US" dirty="0" err="1"/>
              <a:t>slova</a:t>
            </a:r>
            <a:r>
              <a:rPr lang="en-US" dirty="0"/>
              <a:t> DJ </a:t>
            </a:r>
          </a:p>
          <a:p>
            <a:pPr marL="0" indent="0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240088"/>
            <a:ext cx="5400675" cy="334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82637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287338" y="15700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buSzPct val="45000"/>
              <a:buFont typeface="Arial" charset="0"/>
              <a:buChar char="•"/>
            </a:pPr>
            <a:r>
              <a:rPr lang="en-US" sz="2600" dirty="0" err="1">
                <a:latin typeface="Calibri" charset="0"/>
              </a:rPr>
              <a:t>Biramo</a:t>
            </a:r>
            <a:r>
              <a:rPr lang="en-US" sz="2600" dirty="0">
                <a:latin typeface="Calibri" charset="0"/>
              </a:rPr>
              <a:t> </a:t>
            </a:r>
            <a:r>
              <a:rPr lang="en-US" sz="2600" dirty="0" err="1">
                <a:latin typeface="Calibri" charset="0"/>
              </a:rPr>
              <a:t>komandu</a:t>
            </a:r>
            <a:r>
              <a:rPr lang="en-US" sz="2600" dirty="0">
                <a:latin typeface="Calibri" charset="0"/>
              </a:rPr>
              <a:t> </a:t>
            </a:r>
            <a:r>
              <a:rPr lang="en-US" sz="2600" b="1" dirty="0" err="1">
                <a:latin typeface="Calibri" charset="0"/>
              </a:rPr>
              <a:t>Healling</a:t>
            </a:r>
            <a:r>
              <a:rPr lang="en-US" sz="2600" b="1" dirty="0">
                <a:latin typeface="Calibri" charset="0"/>
              </a:rPr>
              <a:t> Tool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buSzPct val="45000"/>
              <a:buFont typeface="Arial" charset="0"/>
              <a:buNone/>
            </a:pPr>
            <a:r>
              <a:rPr lang="en-US" sz="2600" b="1" dirty="0">
                <a:latin typeface="Calibri" charset="0"/>
              </a:rPr>
              <a:t>  (H – </a:t>
            </a:r>
            <a:r>
              <a:rPr lang="en-US" sz="2600" b="1" dirty="0" err="1">
                <a:latin typeface="Calibri" charset="0"/>
              </a:rPr>
              <a:t>prečica</a:t>
            </a:r>
            <a:r>
              <a:rPr lang="en-US" sz="2600" b="1" dirty="0">
                <a:latin typeface="Calibri" charset="0"/>
              </a:rPr>
              <a:t> </a:t>
            </a:r>
            <a:r>
              <a:rPr lang="en-US" sz="2600" b="1" dirty="0" err="1">
                <a:latin typeface="Calibri" charset="0"/>
              </a:rPr>
              <a:t>sa</a:t>
            </a:r>
            <a:r>
              <a:rPr lang="en-US" sz="2600" b="1" dirty="0">
                <a:latin typeface="Calibri" charset="0"/>
              </a:rPr>
              <a:t> </a:t>
            </a:r>
            <a:r>
              <a:rPr lang="en-US" sz="2600" b="1" dirty="0" err="1">
                <a:latin typeface="Calibri" charset="0"/>
              </a:rPr>
              <a:t>tastature</a:t>
            </a:r>
            <a:r>
              <a:rPr lang="en-US" sz="2600" b="1" dirty="0">
                <a:latin typeface="Calibri" charset="0"/>
              </a:rPr>
              <a:t>)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buSzPct val="45000"/>
              <a:buFont typeface="Arial" charset="0"/>
              <a:buChar char="•"/>
            </a:pPr>
            <a:r>
              <a:rPr lang="en-US" sz="2600" dirty="0" err="1">
                <a:latin typeface="Calibri" charset="0"/>
              </a:rPr>
              <a:t>Podesi</a:t>
            </a:r>
            <a:r>
              <a:rPr lang="en-US" sz="2600" dirty="0">
                <a:latin typeface="Calibri" charset="0"/>
              </a:rPr>
              <a:t> </a:t>
            </a:r>
            <a:r>
              <a:rPr lang="en-US" sz="2600" dirty="0" err="1">
                <a:latin typeface="Calibri" charset="0"/>
              </a:rPr>
              <a:t>veličinu</a:t>
            </a:r>
            <a:r>
              <a:rPr lang="en-US" sz="2600" dirty="0">
                <a:latin typeface="Calibri" charset="0"/>
              </a:rPr>
              <a:t> </a:t>
            </a:r>
            <a:r>
              <a:rPr lang="en-US" sz="2600" dirty="0" err="1">
                <a:latin typeface="Calibri" charset="0"/>
              </a:rPr>
              <a:t>četkice</a:t>
            </a:r>
            <a:r>
              <a:rPr lang="en-US" sz="2600" dirty="0">
                <a:latin typeface="Calibri" charset="0"/>
              </a:rPr>
              <a:t> </a:t>
            </a:r>
            <a:r>
              <a:rPr lang="en-US" sz="2600" dirty="0" err="1">
                <a:latin typeface="Calibri" charset="0"/>
              </a:rPr>
              <a:t>na</a:t>
            </a:r>
            <a:r>
              <a:rPr lang="en-US" sz="2600" dirty="0">
                <a:latin typeface="Calibri" charset="0"/>
              </a:rPr>
              <a:t> 20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buSzPct val="45000"/>
              <a:buFont typeface="Arial" charset="0"/>
              <a:buChar char="•"/>
            </a:pPr>
            <a:r>
              <a:rPr lang="en-US" sz="2600" dirty="0" err="1">
                <a:latin typeface="Calibri" charset="0"/>
              </a:rPr>
              <a:t>Uzmi</a:t>
            </a:r>
            <a:r>
              <a:rPr lang="en-US" sz="2600" dirty="0">
                <a:latin typeface="Calibri" charset="0"/>
              </a:rPr>
              <a:t> </a:t>
            </a:r>
            <a:r>
              <a:rPr lang="en-US" sz="2600" dirty="0" err="1">
                <a:latin typeface="Calibri" charset="0"/>
              </a:rPr>
              <a:t>uzorak</a:t>
            </a:r>
            <a:r>
              <a:rPr lang="en-US" sz="2600" dirty="0">
                <a:latin typeface="Calibri" charset="0"/>
              </a:rPr>
              <a:t> pored n</a:t>
            </a:r>
            <a:r>
              <a:rPr lang="sr-Latn-RS" sz="2600" dirty="0">
                <a:latin typeface="Calibri" charset="0"/>
              </a:rPr>
              <a:t>ečistoća na steni</a:t>
            </a:r>
            <a:endParaRPr lang="en-US" sz="26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buSzPct val="45000"/>
              <a:buFont typeface="Arial" charset="0"/>
              <a:buChar char="•"/>
            </a:pPr>
            <a:r>
              <a:rPr lang="en-US" sz="2600" dirty="0" err="1">
                <a:latin typeface="Calibri" charset="0"/>
              </a:rPr>
              <a:t>Klikni</a:t>
            </a:r>
            <a:r>
              <a:rPr lang="en-US" sz="2600" dirty="0">
                <a:latin typeface="Calibri" charset="0"/>
              </a:rPr>
              <a:t> </a:t>
            </a:r>
            <a:r>
              <a:rPr lang="en-US" sz="2600" dirty="0" err="1">
                <a:latin typeface="Calibri" charset="0"/>
              </a:rPr>
              <a:t>na</a:t>
            </a:r>
            <a:r>
              <a:rPr lang="en-US" sz="2600" dirty="0">
                <a:latin typeface="Calibri" charset="0"/>
              </a:rPr>
              <a:t> </a:t>
            </a:r>
            <a:r>
              <a:rPr lang="en-US" sz="2600" dirty="0" err="1">
                <a:latin typeface="Calibri" charset="0"/>
              </a:rPr>
              <a:t>nečistoće</a:t>
            </a:r>
            <a:r>
              <a:rPr lang="en-US" sz="2600" dirty="0">
                <a:latin typeface="Calibri" charset="0"/>
              </a:rPr>
              <a:t> </a:t>
            </a:r>
            <a:r>
              <a:rPr lang="en-US" sz="2600" dirty="0" err="1">
                <a:latin typeface="Calibri" charset="0"/>
              </a:rPr>
              <a:t>na</a:t>
            </a:r>
            <a:r>
              <a:rPr lang="en-US" sz="2600" dirty="0">
                <a:latin typeface="Calibri" charset="0"/>
              </a:rPr>
              <a:t> </a:t>
            </a:r>
            <a:r>
              <a:rPr lang="en-US" sz="2600" dirty="0" err="1">
                <a:latin typeface="Calibri" charset="0"/>
              </a:rPr>
              <a:t>steni</a:t>
            </a:r>
            <a:endParaRPr lang="en-US" sz="26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buSzPct val="45000"/>
              <a:buFont typeface="Arial" charset="0"/>
              <a:buChar char="•"/>
            </a:pPr>
            <a:r>
              <a:rPr lang="en-US" sz="2600" b="1" dirty="0">
                <a:solidFill>
                  <a:srgbClr val="FF0000"/>
                </a:solidFill>
                <a:latin typeface="Calibri" charset="0"/>
              </a:rPr>
              <a:t>Ova </a:t>
            </a:r>
            <a:r>
              <a:rPr lang="en-US" sz="2600" b="1" dirty="0" err="1">
                <a:solidFill>
                  <a:srgbClr val="FF0000"/>
                </a:solidFill>
                <a:latin typeface="Calibri" charset="0"/>
              </a:rPr>
              <a:t>komanda</a:t>
            </a:r>
            <a:r>
              <a:rPr lang="en-US" sz="26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Calibri" charset="0"/>
              </a:rPr>
              <a:t>će</a:t>
            </a:r>
            <a:r>
              <a:rPr lang="en-US" sz="26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Calibri" charset="0"/>
              </a:rPr>
              <a:t>uklopiti</a:t>
            </a:r>
            <a:endParaRPr lang="en-US" sz="2600" b="1" dirty="0">
              <a:solidFill>
                <a:srgbClr val="FF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buSzPct val="45000"/>
              <a:buFont typeface="Arial" charset="0"/>
              <a:buChar char="•"/>
            </a:pPr>
            <a:r>
              <a:rPr lang="en-US" sz="2600" b="1" dirty="0">
                <a:solidFill>
                  <a:srgbClr val="FF0000"/>
                </a:solidFill>
                <a:latin typeface="Calibri" charset="0"/>
              </a:rPr>
              <a:t> deo </a:t>
            </a:r>
            <a:r>
              <a:rPr lang="en-US" sz="2600" b="1" dirty="0" err="1">
                <a:solidFill>
                  <a:srgbClr val="FF0000"/>
                </a:solidFill>
                <a:latin typeface="Calibri" charset="0"/>
              </a:rPr>
              <a:t>na</a:t>
            </a:r>
            <a:r>
              <a:rPr lang="en-US" sz="26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Calibri" charset="0"/>
              </a:rPr>
              <a:t>koji</a:t>
            </a:r>
            <a:r>
              <a:rPr lang="en-US" sz="2600" b="1" dirty="0">
                <a:solidFill>
                  <a:srgbClr val="FF0000"/>
                </a:solidFill>
                <a:latin typeface="Calibri" charset="0"/>
              </a:rPr>
              <a:t> je </a:t>
            </a:r>
            <a:r>
              <a:rPr lang="en-US" sz="2600" b="1" dirty="0" err="1">
                <a:solidFill>
                  <a:srgbClr val="FF0000"/>
                </a:solidFill>
                <a:latin typeface="Calibri" charset="0"/>
              </a:rPr>
              <a:t>kliknuto</a:t>
            </a:r>
            <a:r>
              <a:rPr lang="en-US" sz="2600" b="1" dirty="0">
                <a:solidFill>
                  <a:srgbClr val="FF0000"/>
                </a:solidFill>
                <a:latin typeface="Calibri" charset="0"/>
              </a:rPr>
              <a:t> u </a:t>
            </a:r>
            <a:r>
              <a:rPr lang="en-US" sz="2600" b="1" dirty="0" err="1">
                <a:solidFill>
                  <a:srgbClr val="FF0000"/>
                </a:solidFill>
                <a:latin typeface="Calibri" charset="0"/>
              </a:rPr>
              <a:t>okolne</a:t>
            </a:r>
            <a:r>
              <a:rPr lang="en-US" sz="26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Calibri" charset="0"/>
              </a:rPr>
              <a:t>pixele</a:t>
            </a:r>
            <a:r>
              <a:rPr lang="en-US" sz="3200" b="1" dirty="0">
                <a:solidFill>
                  <a:srgbClr val="FF0000"/>
                </a:solidFill>
                <a:latin typeface="Calibri" charset="0"/>
              </a:rPr>
              <a:t> 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buSzPct val="45000"/>
              <a:buFont typeface="Arial" charset="0"/>
              <a:buChar char="•"/>
            </a:pPr>
            <a:r>
              <a:rPr lang="en-US" sz="3200" dirty="0">
                <a:latin typeface="Calibri" charset="0"/>
              </a:rPr>
              <a:t> 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buClrTx/>
              <a:buSzTx/>
              <a:buFontTx/>
              <a:buNone/>
            </a:pPr>
            <a:endParaRPr lang="en-US" sz="3200" dirty="0">
              <a:latin typeface="Calibri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4400">
                <a:solidFill>
                  <a:srgbClr val="000000"/>
                </a:solidFill>
                <a:latin typeface="Calibri" charset="0"/>
              </a:rPr>
              <a:t>Alatka Healling Tool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427038"/>
            <a:ext cx="107950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1781175"/>
            <a:ext cx="2592387" cy="455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96648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177</Words>
  <Application>Microsoft Office PowerPoint</Application>
  <PresentationFormat>On-screen Show (4:3)</PresentationFormat>
  <Paragraphs>37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Gimp</vt:lpstr>
      <vt:lpstr>Pokreni GIMP Otvori sliku Camac start koristeći komandu File – Open  u folderu  Computer – C – informatika -7. razred - Retusiranje</vt:lpstr>
      <vt:lpstr>PowerPoint Presentation</vt:lpstr>
      <vt:lpstr>Opcije alatke Clone </vt:lpstr>
      <vt:lpstr>Izaberite alatku Text Tool  i ukucajte svoje ime Veličina teksta 150, bold, boja bela </vt:lpstr>
      <vt:lpstr>PowerPoint Presentation</vt:lpstr>
      <vt:lpstr>PowerPoint Presentation</vt:lpstr>
      <vt:lpstr>Otvori sliku Planinar Start   koristeći komandu File – Open  u folderu  Computer – C – informatika -7. razred - Retusiranje</vt:lpstr>
      <vt:lpstr>PowerPoint Presentation</vt:lpstr>
      <vt:lpstr>HEALLING TOOL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Nastavnik</cp:lastModifiedBy>
  <cp:revision>35</cp:revision>
  <dcterms:created xsi:type="dcterms:W3CDTF">2020-02-29T19:27:46Z</dcterms:created>
  <dcterms:modified xsi:type="dcterms:W3CDTF">2021-11-18T08:05:37Z</dcterms:modified>
</cp:coreProperties>
</file>