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2" r:id="rId5"/>
    <p:sldId id="274" r:id="rId6"/>
    <p:sldId id="278" r:id="rId7"/>
    <p:sldId id="280" r:id="rId8"/>
    <p:sldId id="279" r:id="rId9"/>
    <p:sldId id="277" r:id="rId10"/>
    <p:sldId id="275" r:id="rId11"/>
    <p:sldId id="276" r:id="rId12"/>
    <p:sldId id="263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7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9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1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1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2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9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5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4FE8-11EB-4D1B-B3EC-9A84586CD22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Креирање векторске графике вежбање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DB99-F018-4373-835F-D66FA506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Распоређивање објеката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868F-7D27-4C56-B2A8-B54AE38C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9" y="1166018"/>
            <a:ext cx="5027820" cy="4525963"/>
          </a:xfrm>
        </p:spPr>
        <p:txBody>
          <a:bodyPr/>
          <a:lstStyle/>
          <a:p>
            <a:r>
              <a:rPr lang="ru-RU" sz="2000" dirty="0"/>
              <a:t>Да би селектовао оба објекта држи притиснут тастер Shift и кликни на њих. За поравнавање</a:t>
            </a:r>
            <a:br>
              <a:rPr lang="ru-RU" sz="2000" dirty="0"/>
            </a:br>
            <a:r>
              <a:rPr lang="ru-RU" sz="2000" dirty="0"/>
              <a:t>објеката користи мени </a:t>
            </a:r>
            <a:r>
              <a:rPr lang="ru-RU" sz="2000" b="1" dirty="0"/>
              <a:t>Object -&gt; Align and Distribute (Објекат – Поравнање и распоређивање)</a:t>
            </a:r>
            <a:r>
              <a:rPr lang="ru-RU" sz="2000" dirty="0"/>
              <a:t> изабери да објекти буду симетрични у</a:t>
            </a:r>
            <a:br>
              <a:rPr lang="ru-RU" sz="2000" dirty="0"/>
            </a:br>
            <a:r>
              <a:rPr lang="ru-RU" sz="2000" dirty="0"/>
              <a:t>односу на вертикалну осу</a:t>
            </a:r>
          </a:p>
          <a:p>
            <a:r>
              <a:rPr lang="sr-Cyrl-RS" sz="2000" dirty="0"/>
              <a:t>Објекти сада изгледају овако.</a:t>
            </a:r>
            <a:endParaRPr lang="sr-Latn-RS" sz="2000" dirty="0"/>
          </a:p>
          <a:p>
            <a:endParaRPr lang="sr-Cyrl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4B279-D458-4A7F-B328-2BAC03C4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79" y="1340769"/>
            <a:ext cx="3236512" cy="3312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9484DA-EB9C-4702-A806-6EF84C48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992562"/>
            <a:ext cx="24574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2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9171-8091-4B6A-804D-08111D70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Логичке операције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73F8-AAEE-41CE-BF49-C036A97D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Означи објекте и направи њихову унију. Користи мени Path -&gt; Union (Линија –Сједини) да добијеш</a:t>
            </a:r>
            <a:endParaRPr lang="sr-Latn-R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4A63DF-9FA9-401A-8B41-9DB153A3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9872" y="3573016"/>
            <a:ext cx="2052836" cy="22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8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120680" cy="4525963"/>
          </a:xfrm>
        </p:spPr>
        <p:txBody>
          <a:bodyPr>
            <a:normAutofit fontScale="92500" lnSpcReduction="20000"/>
          </a:bodyPr>
          <a:lstStyle/>
          <a:p>
            <a:r>
              <a:rPr lang="sr-Cyrl-RS" sz="3000" dirty="0"/>
              <a:t>У програму инкскејп отвори нови документ</a:t>
            </a:r>
          </a:p>
          <a:p>
            <a:r>
              <a:rPr lang="sr-Cyrl-RS" sz="3000" dirty="0"/>
              <a:t>Направи новогодишњу јелку </a:t>
            </a:r>
          </a:p>
          <a:p>
            <a:r>
              <a:rPr lang="sr-Cyrl-RS" sz="3000" dirty="0"/>
              <a:t>Изабери зелену боју попуне и линије</a:t>
            </a:r>
          </a:p>
          <a:p>
            <a:r>
              <a:rPr lang="sr-Cyrl-RS" sz="3000" dirty="0"/>
              <a:t>Нацртај троугао</a:t>
            </a:r>
          </a:p>
          <a:p>
            <a:r>
              <a:rPr lang="sr-Cyrl-RS" sz="3000" dirty="0"/>
              <a:t>Намести на средину и копирај </a:t>
            </a:r>
            <a:r>
              <a:rPr lang="en-US" sz="3000" dirty="0"/>
              <a:t>CTRL C  </a:t>
            </a:r>
            <a:r>
              <a:rPr lang="sr-Cyrl-RS" sz="3000" dirty="0"/>
              <a:t>и</a:t>
            </a:r>
            <a:r>
              <a:rPr lang="en-US" sz="3000" dirty="0"/>
              <a:t> CTRL V</a:t>
            </a:r>
            <a:endParaRPr lang="sr-Cyrl-RS" sz="3000" dirty="0"/>
          </a:p>
          <a:p>
            <a:r>
              <a:rPr lang="sr-Cyrl-RS" sz="3000" dirty="0"/>
              <a:t>Прошири троугао на стрелице</a:t>
            </a:r>
          </a:p>
          <a:p>
            <a:r>
              <a:rPr lang="sr-Cyrl-RS" sz="3000" dirty="0"/>
              <a:t>Још једном ископирај троугао и повећај га</a:t>
            </a:r>
          </a:p>
          <a:p>
            <a:endParaRPr lang="sr-Cyrl-R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85" y="5560212"/>
            <a:ext cx="1433378" cy="12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8098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99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525963"/>
          </a:xfrm>
        </p:spPr>
        <p:txBody>
          <a:bodyPr>
            <a:normAutofit/>
          </a:bodyPr>
          <a:lstStyle/>
          <a:p>
            <a:r>
              <a:rPr lang="sr-Cyrl-RS" sz="3000" dirty="0"/>
              <a:t>Нацртај стабло помоћу браон правоугаоника</a:t>
            </a:r>
          </a:p>
          <a:p>
            <a:r>
              <a:rPr lang="sr-Cyrl-RS" sz="3000" dirty="0"/>
              <a:t>Ако је правоугаоник испред троугла спусти га један ниво испод (</a:t>
            </a:r>
            <a:r>
              <a:rPr lang="en-US" sz="3000" dirty="0"/>
              <a:t>PAGE DOWN</a:t>
            </a:r>
            <a:r>
              <a:rPr lang="sr-Cyrl-RS" sz="3000" dirty="0"/>
              <a:t>)</a:t>
            </a:r>
            <a:endParaRPr lang="en-US" sz="3000" dirty="0"/>
          </a:p>
          <a:p>
            <a:r>
              <a:rPr lang="sr-Cyrl-RS" sz="3000" dirty="0"/>
              <a:t>Украсе нацртај помоћу елипсе и копирај и промени боју</a:t>
            </a:r>
          </a:p>
          <a:p>
            <a:r>
              <a:rPr lang="sr-Cyrl-RS" sz="3000" dirty="0"/>
              <a:t>За врх јелке постави жуту звезду</a:t>
            </a:r>
          </a:p>
          <a:p>
            <a:r>
              <a:rPr lang="sr-Cyrl-RS" sz="3000" dirty="0"/>
              <a:t>Сачувај документ</a:t>
            </a:r>
          </a:p>
          <a:p>
            <a:endParaRPr lang="en-US" sz="3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1371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78666"/>
            <a:ext cx="22288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29200"/>
            <a:ext cx="962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53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120680" cy="4525963"/>
          </a:xfrm>
        </p:spPr>
        <p:txBody>
          <a:bodyPr>
            <a:normAutofit lnSpcReduction="10000"/>
          </a:bodyPr>
          <a:lstStyle/>
          <a:p>
            <a:r>
              <a:rPr lang="sr-Cyrl-RS" sz="3000" dirty="0"/>
              <a:t>У програму инкскејп отвори нови документ</a:t>
            </a:r>
          </a:p>
          <a:p>
            <a:r>
              <a:rPr lang="sr-Cyrl-RS" sz="3000" dirty="0"/>
              <a:t>Направи крофну</a:t>
            </a:r>
          </a:p>
          <a:p>
            <a:r>
              <a:rPr lang="sr-Cyrl-RS" sz="3000" dirty="0"/>
              <a:t>Изабери светлонаранџасту боју попуне и линије</a:t>
            </a:r>
          </a:p>
          <a:p>
            <a:r>
              <a:rPr lang="sr-Cyrl-RS" sz="3000" dirty="0"/>
              <a:t>Нацртај круг</a:t>
            </a:r>
          </a:p>
          <a:p>
            <a:r>
              <a:rPr lang="sr-Cyrl-RS" sz="3000" dirty="0"/>
              <a:t>Нацртај мањи круг тамнонаранџасте боје који ће послужити за шупљину на крофни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4669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70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120680" cy="4525963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sr-Cyrl-RS" sz="3000" dirty="0"/>
              <a:t>Селектуј оба круга држећи шифт</a:t>
            </a:r>
          </a:p>
          <a:p>
            <a:r>
              <a:rPr lang="sr-Cyrl-RS" sz="3000" dirty="0"/>
              <a:t>Из дела објекат изабери </a:t>
            </a:r>
            <a:r>
              <a:rPr lang="sr-Cyrl-RS" sz="3000" b="1" dirty="0"/>
              <a:t>поравнање и распоређивање</a:t>
            </a:r>
          </a:p>
          <a:p>
            <a:r>
              <a:rPr lang="sr-Cyrl-RS" sz="3000" dirty="0"/>
              <a:t>Изабери </a:t>
            </a:r>
            <a:r>
              <a:rPr lang="sr-Cyrl-RS" sz="3000" b="1" dirty="0"/>
              <a:t>центрирање по вертикалној и хоризонталној оси</a:t>
            </a:r>
          </a:p>
          <a:p>
            <a:r>
              <a:rPr lang="sr-Cyrl-RS" sz="3000" dirty="0"/>
              <a:t>Из дела линија изабери </a:t>
            </a:r>
            <a:r>
              <a:rPr lang="sr-Cyrl-RS" sz="3000" b="1" dirty="0"/>
              <a:t>Разлика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6765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66" y="3933056"/>
            <a:ext cx="2662690" cy="314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76899" y="4365104"/>
            <a:ext cx="317922" cy="5760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23791"/>
            <a:ext cx="22955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83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120680" cy="4525963"/>
          </a:xfrm>
          <a:noFill/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sr-Cyrl-RS" sz="3000" dirty="0"/>
              <a:t>Дуплирај објекат и дуплирани објекат стави преко првобитног објекта </a:t>
            </a:r>
          </a:p>
          <a:p>
            <a:r>
              <a:rPr lang="sr-Cyrl-RS" sz="3000" dirty="0"/>
              <a:t>Направи правоугаоник наранџасте боје и цртамо га пресече половину круга</a:t>
            </a:r>
          </a:p>
          <a:p>
            <a:r>
              <a:rPr lang="sr-Cyrl-RS" sz="3000" dirty="0"/>
              <a:t>Означи и објекат и правоугаоник</a:t>
            </a:r>
          </a:p>
          <a:p>
            <a:r>
              <a:rPr lang="sr-Cyrl-RS" sz="3000" dirty="0"/>
              <a:t>Из дела линија одабери опцију Разликуј</a:t>
            </a:r>
          </a:p>
          <a:p>
            <a:r>
              <a:rPr lang="sr-Cyrl-RS" sz="3000" dirty="0"/>
              <a:t>Изабери браон боју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20" y="260648"/>
            <a:ext cx="25687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276872"/>
            <a:ext cx="1974531" cy="189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35" y="4509120"/>
            <a:ext cx="2177118" cy="19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36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120680" cy="4525963"/>
          </a:xfrm>
          <a:noFill/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sr-Cyrl-RS" sz="3000" dirty="0"/>
              <a:t>Из дела линија изабери објекат у линију па одабери опцију за уређивање линије помоћу чвора</a:t>
            </a:r>
          </a:p>
          <a:p>
            <a:endParaRPr lang="sr-Cyrl-RS" sz="3000" dirty="0"/>
          </a:p>
          <a:p>
            <a:endParaRPr lang="sr-Cyrl-RS" sz="3000" dirty="0"/>
          </a:p>
          <a:p>
            <a:r>
              <a:rPr lang="sr-Cyrl-RS" sz="3000" dirty="0"/>
              <a:t>Кликни између два чвора и средину линије повуци на доле</a:t>
            </a:r>
          </a:p>
          <a:p>
            <a:endParaRPr lang="sr-Cyrl-RS" sz="3000" dirty="0"/>
          </a:p>
          <a:p>
            <a:endParaRPr lang="sr-Cyrl-RS" sz="3000" dirty="0"/>
          </a:p>
          <a:p>
            <a:r>
              <a:rPr lang="sr-Cyrl-RS" sz="3000" dirty="0"/>
              <a:t>Линије од левог чвора помери лево и линије од десног чвора помери десно</a:t>
            </a:r>
          </a:p>
          <a:p>
            <a:endParaRPr lang="sr-Cyrl-RS" sz="3000" dirty="0"/>
          </a:p>
          <a:p>
            <a:endParaRPr lang="sr-Cyrl-RS" sz="3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1738"/>
            <a:ext cx="504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86" y="332656"/>
            <a:ext cx="2267619" cy="201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71" y="2532662"/>
            <a:ext cx="9334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21" y="4667250"/>
            <a:ext cx="9810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9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120680" cy="4525963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sr-Cyrl-RS" sz="3000" dirty="0"/>
              <a:t>Направи нови чвор између ова два чвора тако што ћеш да кликнеш дуплим кликом </a:t>
            </a:r>
          </a:p>
          <a:p>
            <a:endParaRPr lang="sr-Cyrl-RS" sz="3000" dirty="0"/>
          </a:p>
          <a:p>
            <a:r>
              <a:rPr lang="sr-Cyrl-RS" sz="3000" dirty="0"/>
              <a:t>Повуци овсј чвор на горе</a:t>
            </a:r>
          </a:p>
          <a:p>
            <a:endParaRPr lang="sr-Cyrl-RS" sz="3000" dirty="0"/>
          </a:p>
          <a:p>
            <a:r>
              <a:rPr lang="sr-Cyrl-RS" sz="3000" dirty="0"/>
              <a:t>Понови ово са десне стране</a:t>
            </a:r>
          </a:p>
          <a:p>
            <a:endParaRPr lang="sr-Cyrl-RS" sz="3000" dirty="0"/>
          </a:p>
          <a:p>
            <a:endParaRPr lang="sr-Cyrl-RS" sz="3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63" y="1268760"/>
            <a:ext cx="7524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62" y="3284984"/>
            <a:ext cx="9810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62" y="4509120"/>
            <a:ext cx="2419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63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120680" cy="4525963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sr-Cyrl-RS" sz="3000" dirty="0"/>
              <a:t>Направи нови чвор између ова два чвора тако што ћеш да кликнеш дуплим кликом </a:t>
            </a:r>
          </a:p>
          <a:p>
            <a:endParaRPr lang="sr-Cyrl-RS" sz="3000" dirty="0"/>
          </a:p>
          <a:p>
            <a:r>
              <a:rPr lang="sr-Cyrl-RS" sz="3000" dirty="0"/>
              <a:t>Повуци овај чвор на горе</a:t>
            </a:r>
          </a:p>
          <a:p>
            <a:endParaRPr lang="sr-Cyrl-RS" sz="3000" dirty="0"/>
          </a:p>
          <a:p>
            <a:r>
              <a:rPr lang="sr-Cyrl-RS" sz="3000" dirty="0"/>
              <a:t>Понови ово са десне стране</a:t>
            </a:r>
          </a:p>
          <a:p>
            <a:endParaRPr lang="sr-Cyrl-RS" sz="3000" dirty="0"/>
          </a:p>
          <a:p>
            <a:endParaRPr lang="sr-Cyrl-RS" sz="3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63" y="1268760"/>
            <a:ext cx="7524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62" y="3284984"/>
            <a:ext cx="9810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62" y="4509120"/>
            <a:ext cx="2419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88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D894-A73B-4BC2-A665-CC329FC6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Редослед објеката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DA2C-B509-4855-B6F4-AFD71E0F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 lvl="0" fontAlgn="base"/>
            <a:r>
              <a:rPr lang="sr-Cyrl-CS" sz="2800" dirty="0"/>
              <a:t>Покрени програм </a:t>
            </a:r>
            <a:r>
              <a:rPr lang="en-US" sz="2800" b="1" dirty="0"/>
              <a:t>Inkscape</a:t>
            </a:r>
            <a:endParaRPr lang="sr-Latn-RS" sz="2800" dirty="0"/>
          </a:p>
          <a:p>
            <a:pPr fontAlgn="base"/>
            <a:r>
              <a:rPr lang="sr-Latn-RS" sz="2800" dirty="0"/>
              <a:t> </a:t>
            </a:r>
            <a:r>
              <a:rPr lang="sr-Cyrl-CS" sz="2800" dirty="0"/>
              <a:t>Нацртај  </a:t>
            </a:r>
            <a:r>
              <a:rPr lang="sr-Cyrl-RS" sz="2800" b="1" dirty="0"/>
              <a:t>правоугаоник, круг и звезду</a:t>
            </a:r>
            <a:r>
              <a:rPr lang="sr-Cyrl-RS" sz="2800" dirty="0"/>
              <a:t> </a:t>
            </a:r>
            <a:endParaRPr lang="sr-Latn-RS" sz="2800" dirty="0"/>
          </a:p>
          <a:p>
            <a:r>
              <a:rPr lang="sr-Latn-RS" sz="2800" dirty="0"/>
              <a:t> </a:t>
            </a:r>
            <a:r>
              <a:rPr lang="sr-Cyrl-RS" sz="2800" dirty="0"/>
              <a:t>Пробај да их ставиш тако да један буде преко другог </a:t>
            </a:r>
            <a:r>
              <a:rPr lang="sr-Latn-RS" sz="2800" dirty="0"/>
              <a:t> a </a:t>
            </a:r>
            <a:r>
              <a:rPr lang="sr-Cyrl-RS" sz="2800" dirty="0"/>
              <a:t>онда им </a:t>
            </a:r>
            <a:r>
              <a:rPr lang="sr-Cyrl-RS" sz="2800" b="1" dirty="0"/>
              <a:t>м</a:t>
            </a:r>
            <a:r>
              <a:rPr lang="sr-Cyrl-CS" sz="2800" b="1" dirty="0"/>
              <a:t>ењај редослед</a:t>
            </a:r>
            <a:r>
              <a:rPr lang="sr-Cyrl-CS" sz="2800" dirty="0"/>
              <a:t> помоћу тастера </a:t>
            </a:r>
            <a:r>
              <a:rPr lang="sr-Latn-RS" sz="2800" b="1" dirty="0"/>
              <a:t>PGUP</a:t>
            </a:r>
            <a:r>
              <a:rPr lang="sr-Latn-RS" sz="2800" dirty="0"/>
              <a:t>(Object/Raise) i </a:t>
            </a:r>
            <a:r>
              <a:rPr lang="sr-Latn-RS" sz="2800" b="1" dirty="0"/>
              <a:t>PG DN</a:t>
            </a:r>
            <a:r>
              <a:rPr lang="sr-Latn-RS" sz="2800" dirty="0"/>
              <a:t>(Object/Lower)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B81AC-017C-41F0-95C5-D1FD7D51C0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70308"/>
            <a:ext cx="2746648" cy="2038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81CA3-6214-4476-85AB-08DA534B4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6" y="4221088"/>
            <a:ext cx="2746648" cy="1713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90109-88C2-4FA8-AD5B-AD4B8CC83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246045"/>
            <a:ext cx="2821379" cy="17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120680" cy="4525963"/>
          </a:xfrm>
          <a:noFill/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sr-Cyrl-RS" sz="3000" dirty="0"/>
              <a:t>Направи сада мрвице помоћу правоугаоника </a:t>
            </a:r>
          </a:p>
          <a:p>
            <a:r>
              <a:rPr lang="sr-Cyrl-RS" sz="3000" dirty="0"/>
              <a:t> Изабери уређивање помоћу чворова и помери круг у горњем десном углу спусти на доле</a:t>
            </a:r>
          </a:p>
          <a:p>
            <a:r>
              <a:rPr lang="sr-Cyrl-RS" sz="3000" dirty="0"/>
              <a:t>Заообли ивице и смањи правоугаоник</a:t>
            </a:r>
          </a:p>
          <a:p>
            <a:r>
              <a:rPr lang="sr-Cyrl-RS" sz="3000" dirty="0"/>
              <a:t>Доведи га изнад крофне и ротирај</a:t>
            </a:r>
          </a:p>
          <a:p>
            <a:r>
              <a:rPr lang="sr-Cyrl-RS" sz="3000" dirty="0"/>
              <a:t>Копирај правоугаоник и промени боју</a:t>
            </a:r>
          </a:p>
          <a:p>
            <a:endParaRPr lang="sr-Cyrl-RS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304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53" y="4457700"/>
            <a:ext cx="24669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10" y="1916832"/>
            <a:ext cx="11715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34" y="3717032"/>
            <a:ext cx="5429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0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D894-A73B-4BC2-A665-CC329FC6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Груписање објеката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DA2C-B509-4855-B6F4-AFD71E0F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 lvl="0" fontAlgn="base"/>
            <a:r>
              <a:rPr lang="sr-Cyrl-RS" sz="2800" dirty="0"/>
              <a:t>Најпре изврши групну селекцију (</a:t>
            </a:r>
            <a:r>
              <a:rPr lang="sr-Latn-RS" sz="2800" dirty="0"/>
              <a:t>pritiskom na SHIFT i objekte)</a:t>
            </a:r>
            <a:r>
              <a:rPr lang="sr-Cyrl-RS" sz="2800" dirty="0"/>
              <a:t> па онда притисни </a:t>
            </a:r>
            <a:r>
              <a:rPr lang="sr-Latn-RS" sz="2800" dirty="0"/>
              <a:t>CTRL+G</a:t>
            </a:r>
            <a:r>
              <a:rPr lang="sr-Cyrl-RS" sz="2800" dirty="0"/>
              <a:t> да их групишеш у један објекат</a:t>
            </a:r>
          </a:p>
          <a:p>
            <a:pPr fontAlgn="base"/>
            <a:r>
              <a:rPr lang="sr-Cyrl-RS" dirty="0"/>
              <a:t>Разгрупиши их помоћу </a:t>
            </a:r>
            <a:r>
              <a:rPr lang="sr-Latn-RS" dirty="0"/>
              <a:t>SHIFT</a:t>
            </a:r>
            <a:r>
              <a:rPr lang="sr-Cyrl-RS" dirty="0"/>
              <a:t>+</a:t>
            </a:r>
            <a:r>
              <a:rPr lang="sr-Latn-RS" dirty="0"/>
              <a:t>CTRL+G</a:t>
            </a:r>
            <a:r>
              <a:rPr lang="sr-Cyrl-RS" dirty="0"/>
              <a:t> (ове команде се налазе у менију Објекат)</a:t>
            </a:r>
            <a:endParaRPr lang="sr-Latn-RS" dirty="0"/>
          </a:p>
          <a:p>
            <a:pPr lvl="0" fontAlgn="base"/>
            <a:endParaRPr lang="sr-Latn-RS" sz="2800" dirty="0"/>
          </a:p>
          <a:p>
            <a:pPr lvl="0" fontAlgn="base"/>
            <a:endParaRPr lang="sr-Latn-RS" sz="2800" dirty="0"/>
          </a:p>
          <a:p>
            <a:endParaRPr lang="sr-Latn-R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0F08448-B749-4A64-8E7F-2B4BCFCEA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5736" y="3850543"/>
            <a:ext cx="3979586" cy="25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3E7A-AA26-4E67-B307-43658DCC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логичке опеарције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9E75-F814-4018-997E-B52BD5BD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lvl="0" fontAlgn="base"/>
            <a:r>
              <a:rPr lang="sr-Cyrl-RS" dirty="0"/>
              <a:t>Испробај </a:t>
            </a:r>
            <a:r>
              <a:rPr lang="sr-Cyrl-RS" b="1" dirty="0"/>
              <a:t>логичке опеарције</a:t>
            </a:r>
            <a:r>
              <a:rPr lang="sr-Cyrl-RS" dirty="0"/>
              <a:t> </a:t>
            </a:r>
            <a:r>
              <a:rPr lang="sr-Latn-RS" dirty="0"/>
              <a:t>– </a:t>
            </a:r>
            <a:r>
              <a:rPr lang="sr-Cyrl-RS" dirty="0"/>
              <a:t>на менију </a:t>
            </a:r>
            <a:r>
              <a:rPr lang="en-US" dirty="0"/>
              <a:t>Path (</a:t>
            </a:r>
            <a:r>
              <a:rPr lang="sr-Cyrl-RS" dirty="0"/>
              <a:t>Линија</a:t>
            </a:r>
            <a:r>
              <a:rPr lang="en-US" dirty="0"/>
              <a:t>)</a:t>
            </a:r>
            <a:endParaRPr lang="sr-Latn-RS" dirty="0"/>
          </a:p>
          <a:p>
            <a:pPr lvl="0" fontAlgn="base"/>
            <a:r>
              <a:rPr lang="en-US" dirty="0"/>
              <a:t>Path - </a:t>
            </a:r>
            <a:r>
              <a:rPr lang="sr-Latn-RS" b="1" dirty="0"/>
              <a:t>Union, Difference, Intersection</a:t>
            </a:r>
            <a:r>
              <a:rPr lang="sr-Latn-RS" dirty="0"/>
              <a:t>... ili </a:t>
            </a:r>
          </a:p>
          <a:p>
            <a:pPr lvl="0" fontAlgn="base"/>
            <a:r>
              <a:rPr lang="sr-Cyrl-RS" dirty="0"/>
              <a:t>Линија (сједини, разликуј, пресек)</a:t>
            </a:r>
            <a:endParaRPr lang="sr-Latn-RS" dirty="0"/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758CC-60B1-4DDF-A978-9834F5BB398E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82" r="54198" b="19412"/>
          <a:stretch/>
        </p:blipFill>
        <p:spPr bwMode="auto">
          <a:xfrm>
            <a:off x="4569743" y="1417638"/>
            <a:ext cx="4117057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81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DB99-F018-4373-835F-D66FA506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Распоређивање објеката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868F-7D27-4C56-B2A8-B54AE38C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Нацртај квадрат и правоугаоник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269D4-3D35-4FE4-A85B-794E65B3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924944"/>
            <a:ext cx="1514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5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DB99-F018-4373-835F-D66FA506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Распоређивање објеката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868F-7D27-4C56-B2A8-B54AE38C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01419"/>
          </a:xfrm>
        </p:spPr>
        <p:txBody>
          <a:bodyPr>
            <a:noAutofit/>
          </a:bodyPr>
          <a:lstStyle/>
          <a:p>
            <a:r>
              <a:rPr lang="ru-RU" sz="2400" dirty="0"/>
              <a:t>Изабери (селектуј) квадрат коришћењем алата за селектовање</a:t>
            </a:r>
          </a:p>
          <a:p>
            <a:r>
              <a:rPr lang="ru-RU" sz="2400" dirty="0"/>
              <a:t>Кликни два пута на квадрат да се појаве стрелице као на слици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Ротирај квадрат за 45 степени.</a:t>
            </a:r>
          </a:p>
          <a:p>
            <a:pPr marL="0" indent="0">
              <a:buNone/>
            </a:pPr>
            <a:br>
              <a:rPr lang="ru-RU" sz="2400" dirty="0"/>
            </a:br>
            <a:endParaRPr lang="sr-Cyrl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BAFB3-F5EF-4396-9BCA-FB27BF68A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68" y="1524137"/>
            <a:ext cx="371475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FBA07-9D88-49C0-BCB0-1A5EAD4B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380729"/>
            <a:ext cx="930785" cy="8975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03A4FE-70A3-4A6F-83F3-83C5588D5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3527" y="4413202"/>
            <a:ext cx="1745556" cy="1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0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DB99-F018-4373-835F-D66FA506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Распоређивање објеката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868F-7D27-4C56-B2A8-B54AE38C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01419"/>
          </a:xfrm>
        </p:spPr>
        <p:txBody>
          <a:bodyPr>
            <a:noAutofit/>
          </a:bodyPr>
          <a:lstStyle/>
          <a:p>
            <a:r>
              <a:rPr lang="sr-Cyrl-RS" sz="2800" dirty="0"/>
              <a:t>Избором менија </a:t>
            </a:r>
            <a:r>
              <a:rPr lang="sr-Latn-RS" sz="2800" dirty="0"/>
              <a:t>Path -&gt; Object to Path</a:t>
            </a:r>
            <a:r>
              <a:rPr lang="sr-Cyrl-RS" sz="2800" dirty="0"/>
              <a:t>(Објекат -&gt;Објекат у линију)</a:t>
            </a:r>
            <a:r>
              <a:rPr lang="sr-Latn-RS" sz="2800" dirty="0"/>
              <a:t> </a:t>
            </a:r>
            <a:r>
              <a:rPr lang="sr-Cyrl-RS" sz="2800" dirty="0"/>
              <a:t>конвертуј квадрат у путању </a:t>
            </a:r>
          </a:p>
          <a:p>
            <a:r>
              <a:rPr lang="ru-RU" sz="2800" dirty="0"/>
              <a:t>Користећи алат за рад са чворовима прикажи чворове (темена) квадрата.</a:t>
            </a:r>
          </a:p>
          <a:p>
            <a:r>
              <a:rPr lang="ru-RU" sz="2800" dirty="0"/>
              <a:t>Изабери доње теме, повуци га на горе тако да од квадрата добијеш троугао</a:t>
            </a:r>
          </a:p>
          <a:p>
            <a:endParaRPr lang="ru-RU" sz="2800" dirty="0"/>
          </a:p>
          <a:p>
            <a:endParaRPr lang="ru-RU" dirty="0"/>
          </a:p>
          <a:p>
            <a:r>
              <a:rPr lang="ru-RU" dirty="0"/>
              <a:t>Помери троугао тако да се једним делом преклапа са квадратом</a:t>
            </a:r>
            <a:br>
              <a:rPr lang="ru-RU" sz="2400" dirty="0"/>
            </a:br>
            <a:endParaRPr lang="sr-Cyrl-R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9AB2D-739A-4450-B0A8-20288821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564904"/>
            <a:ext cx="552450" cy="5143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450D820-49DE-4E47-8FCF-03A7E924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6056" y="3625453"/>
            <a:ext cx="2304256" cy="12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1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269D4-3D35-4FE4-A85B-794E65B3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342" y="908719"/>
            <a:ext cx="1433658" cy="3137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4DB99-F018-4373-835F-D66FA506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Распоређивање објеката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868F-7D27-4C56-B2A8-B54AE38C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Изабери (селектуј) квадрат коришћењем алата за селектовање</a:t>
            </a:r>
          </a:p>
          <a:p>
            <a:r>
              <a:rPr lang="sr-Cyrl-RS" sz="2400" dirty="0"/>
              <a:t>Избором менија </a:t>
            </a:r>
            <a:r>
              <a:rPr lang="sr-Latn-RS" sz="2400" dirty="0"/>
              <a:t>Path -&gt; Object to Path</a:t>
            </a:r>
            <a:r>
              <a:rPr lang="sr-Cyrl-RS" sz="2400" dirty="0"/>
              <a:t>(Објекат у линију)</a:t>
            </a:r>
            <a:r>
              <a:rPr lang="sr-Latn-RS" sz="2400" dirty="0"/>
              <a:t> </a:t>
            </a:r>
            <a:r>
              <a:rPr lang="sr-Cyrl-RS" sz="2400" dirty="0"/>
              <a:t>конвертуј квадрат у путању </a:t>
            </a:r>
          </a:p>
          <a:p>
            <a:r>
              <a:rPr lang="ru-RU" sz="2400" dirty="0"/>
              <a:t>Користећи алат за рад са чворовима прикажи чворове (темена) квадрата.</a:t>
            </a:r>
            <a:br>
              <a:rPr lang="ru-RU" sz="2400" dirty="0"/>
            </a:br>
            <a:r>
              <a:rPr lang="ru-RU" sz="2400" dirty="0"/>
              <a:t>Изабери доње теме, повуци га на горе тако да од квадрата добијеш троугао</a:t>
            </a:r>
            <a:br>
              <a:rPr lang="ru-RU" sz="2400" dirty="0"/>
            </a:br>
            <a:r>
              <a:rPr lang="ru-RU" sz="2400" dirty="0"/>
              <a:t>Помери троугао тако да се једним делом преклапа са квадратом.</a:t>
            </a:r>
            <a:endParaRPr lang="sr-Cyrl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BAFB3-F5EF-4396-9BCA-FB27BF68A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988840"/>
            <a:ext cx="371475" cy="40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9AB2D-739A-4450-B0A8-20288821E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645024"/>
            <a:ext cx="5524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4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DB99-F018-4373-835F-D66FA506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Распоређивање објеката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868F-7D27-4C56-B2A8-B54AE38C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Нацртај троугао и правоугаоник, тако да се једним делом преклапају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2F115-C38F-4B26-9C75-50C2A2A6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1"/>
          <a:stretch/>
        </p:blipFill>
        <p:spPr>
          <a:xfrm>
            <a:off x="3347864" y="2924944"/>
            <a:ext cx="2052067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4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563</Words>
  <Application>Microsoft Office PowerPoint</Application>
  <PresentationFormat>On-screen Show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Креирање векторске графике вежбање</vt:lpstr>
      <vt:lpstr>Редослед објеката</vt:lpstr>
      <vt:lpstr>Груписање објеката</vt:lpstr>
      <vt:lpstr>логичке опеарције</vt:lpstr>
      <vt:lpstr>Распоређивање објеката</vt:lpstr>
      <vt:lpstr>Распоређивање објеката</vt:lpstr>
      <vt:lpstr>Распоређивање објеката</vt:lpstr>
      <vt:lpstr>Распоређивање објеката</vt:lpstr>
      <vt:lpstr>Распоређивање објеката</vt:lpstr>
      <vt:lpstr>Распоређивање објеката</vt:lpstr>
      <vt:lpstr>Логичке операције</vt:lpstr>
      <vt:lpstr>Пример 2</vt:lpstr>
      <vt:lpstr>Пример 2</vt:lpstr>
      <vt:lpstr>Пример 3</vt:lpstr>
      <vt:lpstr>Пример 3</vt:lpstr>
      <vt:lpstr>Пример 3</vt:lpstr>
      <vt:lpstr>Пример 3</vt:lpstr>
      <vt:lpstr>Пример 3</vt:lpstr>
      <vt:lpstr>Пример 3</vt:lpstr>
      <vt:lpstr>Пример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 Jerinkic</dc:creator>
  <cp:lastModifiedBy>Violeta</cp:lastModifiedBy>
  <cp:revision>23</cp:revision>
  <dcterms:created xsi:type="dcterms:W3CDTF">2020-10-18T19:50:29Z</dcterms:created>
  <dcterms:modified xsi:type="dcterms:W3CDTF">2022-12-14T08:56:15Z</dcterms:modified>
</cp:coreProperties>
</file>