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8" r:id="rId4"/>
    <p:sldId id="261" r:id="rId5"/>
    <p:sldId id="263" r:id="rId6"/>
    <p:sldId id="285" r:id="rId7"/>
    <p:sldId id="286" r:id="rId8"/>
    <p:sldId id="262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2" r:id="rId17"/>
    <p:sldId id="287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etljamediastorage.blob.core.windows.net/root/Media/Default/Kursevi/OnlineNastava/kurs-treci-ikt/L32S15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etljamediastorage.blob.core.windows.net/root/Media/Default/Kursevi/OnlineNastava/kurs-treci-ikt/L32S15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slikama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Selekcij</a:t>
            </a:r>
            <a:r>
              <a:rPr lang="sr-Latn-RS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endParaRPr lang="sr-Latn-R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Osvetljenost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endParaRPr lang="sr-Latn-R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Filteri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endParaRPr lang="sr-Latn-R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Geometrijske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transformacije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8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RECTANGLE SELECT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7722" cy="4525963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Isprobaj alatku Rectangle select i </a:t>
            </a:r>
            <a:r>
              <a:rPr lang="sr-Latn-RS" sz="2800" b="1" dirty="0" smtClean="0">
                <a:solidFill>
                  <a:srgbClr val="C00000"/>
                </a:solidFill>
              </a:rPr>
              <a:t>selektuj spomenik Pobednika</a:t>
            </a:r>
          </a:p>
          <a:p>
            <a:r>
              <a:rPr lang="sr-Latn-RS" sz="2800" dirty="0" smtClean="0"/>
              <a:t>Obrati pažnju na opciju </a:t>
            </a:r>
            <a:r>
              <a:rPr lang="sr-Latn-RS" sz="2800" b="1" dirty="0" smtClean="0">
                <a:solidFill>
                  <a:srgbClr val="C00000"/>
                </a:solidFill>
              </a:rPr>
              <a:t>MODE</a:t>
            </a:r>
            <a:r>
              <a:rPr lang="sr-Latn-RS" sz="2800" dirty="0" smtClean="0"/>
              <a:t> na traci sa opcijama</a:t>
            </a:r>
          </a:p>
          <a:p>
            <a:r>
              <a:rPr lang="sr-Latn-RS" sz="2800" dirty="0" smtClean="0"/>
              <a:t>Treća opcija – </a:t>
            </a:r>
            <a:r>
              <a:rPr lang="sr-Latn-RS" sz="2800" b="1" dirty="0"/>
              <a:t>Substract from </a:t>
            </a:r>
            <a:r>
              <a:rPr lang="sr-Latn-RS" sz="2800" b="1" dirty="0" smtClean="0"/>
              <a:t>the current selection</a:t>
            </a:r>
          </a:p>
          <a:p>
            <a:pPr marL="0" indent="0">
              <a:buNone/>
            </a:pPr>
            <a:r>
              <a:rPr lang="sr-Latn-RS" sz="2400" dirty="0" smtClean="0"/>
              <a:t>Nova selekcija se </a:t>
            </a:r>
            <a:r>
              <a:rPr lang="sr-Latn-RS" sz="2400" b="1" dirty="0" smtClean="0"/>
              <a:t>oduzima </a:t>
            </a:r>
          </a:p>
          <a:p>
            <a:pPr marL="0" indent="0">
              <a:buNone/>
            </a:pPr>
            <a:r>
              <a:rPr lang="sr-Latn-RS" sz="2400" dirty="0" smtClean="0"/>
              <a:t>od prethodne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399010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62800" y="5791200"/>
            <a:ext cx="685800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799"/>
            <a:ext cx="1921315" cy="378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05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RECTANGLE SELECT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7722" cy="4525963"/>
          </a:xfrm>
        </p:spPr>
        <p:txBody>
          <a:bodyPr>
            <a:normAutofit fontScale="92500" lnSpcReduction="10000"/>
          </a:bodyPr>
          <a:lstStyle/>
          <a:p>
            <a:r>
              <a:rPr lang="sr-Latn-RS" sz="2800" dirty="0" smtClean="0"/>
              <a:t>Isprobaj alatku Rectangle select i </a:t>
            </a:r>
            <a:r>
              <a:rPr lang="sr-Latn-RS" sz="2800" b="1" dirty="0" smtClean="0">
                <a:solidFill>
                  <a:srgbClr val="C00000"/>
                </a:solidFill>
              </a:rPr>
              <a:t>selektuj spomenik Pobednika</a:t>
            </a:r>
          </a:p>
          <a:p>
            <a:r>
              <a:rPr lang="sr-Latn-RS" sz="2800" dirty="0" smtClean="0"/>
              <a:t>Obrati pažnju na opciju </a:t>
            </a:r>
            <a:r>
              <a:rPr lang="sr-Latn-RS" sz="2800" b="1" dirty="0" smtClean="0">
                <a:solidFill>
                  <a:srgbClr val="C00000"/>
                </a:solidFill>
              </a:rPr>
              <a:t>FEATHER EDGES </a:t>
            </a:r>
            <a:r>
              <a:rPr lang="sr-Latn-RS" sz="2800" dirty="0" smtClean="0"/>
              <a:t> kojom definišemo fini prelaz izmedju selektovanog i neselektovanog dela biramo ugao tj Radius</a:t>
            </a:r>
          </a:p>
          <a:p>
            <a:r>
              <a:rPr lang="sr-Latn-RS" sz="2800" dirty="0" smtClean="0"/>
              <a:t>Rounded corners – selekcija ima zaobljene uglove</a:t>
            </a:r>
          </a:p>
          <a:p>
            <a:r>
              <a:rPr lang="sr-Latn-RS" sz="2800" dirty="0"/>
              <a:t>Fiksiranje širine i visine, veličine</a:t>
            </a:r>
          </a:p>
          <a:p>
            <a:pPr marL="0" indent="0">
              <a:buNone/>
            </a:pPr>
            <a:r>
              <a:rPr lang="sr-Latn-RS" sz="2800" dirty="0"/>
              <a:t>(ako želimo kvadratnu selekciju odnos je 1:1)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162800" y="5791200"/>
            <a:ext cx="685800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914400"/>
            <a:ext cx="1752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2" y="2667000"/>
            <a:ext cx="20097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20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ELLIPSE SELECT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7722" cy="4525963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Isprobaj alatku Ellipse select i </a:t>
            </a:r>
            <a:r>
              <a:rPr lang="sr-Latn-RS" sz="2800" b="1" dirty="0" smtClean="0">
                <a:solidFill>
                  <a:srgbClr val="C00000"/>
                </a:solidFill>
              </a:rPr>
              <a:t>selektuj spomenik Pobednika</a:t>
            </a:r>
          </a:p>
          <a:p>
            <a:r>
              <a:rPr lang="sr-Latn-RS" sz="2800" dirty="0" smtClean="0"/>
              <a:t>Obrati pažnju na opciju</a:t>
            </a:r>
          </a:p>
          <a:p>
            <a:r>
              <a:rPr lang="sr-Latn-RS" sz="2800" dirty="0" smtClean="0"/>
              <a:t> </a:t>
            </a:r>
            <a:r>
              <a:rPr lang="sr-Latn-RS" sz="2800" b="1" dirty="0" smtClean="0">
                <a:solidFill>
                  <a:srgbClr val="C00000"/>
                </a:solidFill>
              </a:rPr>
              <a:t>FEATHER EDGES </a:t>
            </a:r>
            <a:r>
              <a:rPr lang="sr-Latn-RS" sz="2800" dirty="0" smtClean="0"/>
              <a:t> </a:t>
            </a:r>
          </a:p>
          <a:p>
            <a:r>
              <a:rPr lang="sr-Latn-RS" sz="2800" dirty="0" smtClean="0"/>
              <a:t>Rounded corners </a:t>
            </a:r>
          </a:p>
          <a:p>
            <a:r>
              <a:rPr lang="sr-Latn-RS" sz="2800" dirty="0" smtClean="0"/>
              <a:t>Fixed (ako želimo kružnu selekciju odnos je 1:1)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162800" y="5791200"/>
            <a:ext cx="685800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20574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48049"/>
            <a:ext cx="18192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14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ELLIPSE SELECT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248400" cy="4525963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Selektuj deo neba kružnom selekcijom i </a:t>
            </a:r>
          </a:p>
          <a:p>
            <a:r>
              <a:rPr lang="sr-Latn-RS" sz="2800" dirty="0" smtClean="0"/>
              <a:t>Izaberi žutu boju</a:t>
            </a:r>
          </a:p>
          <a:p>
            <a:r>
              <a:rPr lang="sr-Latn-RS" sz="2800" dirty="0" smtClean="0"/>
              <a:t>Izaberi alatku </a:t>
            </a:r>
            <a:r>
              <a:rPr lang="sr-Latn-RS" sz="2800" b="1" dirty="0" smtClean="0">
                <a:solidFill>
                  <a:srgbClr val="C00000"/>
                </a:solidFill>
              </a:rPr>
              <a:t>Bucket Fill Tool (SHIFT B)</a:t>
            </a:r>
          </a:p>
          <a:p>
            <a:r>
              <a:rPr lang="sr-Latn-RS" sz="2800" dirty="0"/>
              <a:t>oboj u </a:t>
            </a:r>
            <a:r>
              <a:rPr lang="sr-Latn-RS" sz="2800" dirty="0" smtClean="0"/>
              <a:t>žuto selekciju klikom na nju</a:t>
            </a:r>
            <a:endParaRPr lang="sr-Latn-RS" sz="2800" b="1" dirty="0">
              <a:solidFill>
                <a:srgbClr val="C00000"/>
              </a:solidFill>
            </a:endParaRPr>
          </a:p>
          <a:p>
            <a:endParaRPr lang="sr-Latn-RS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162800" y="5791200"/>
            <a:ext cx="685800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061" y="1185863"/>
            <a:ext cx="15144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43275"/>
            <a:ext cx="23241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08147"/>
            <a:ext cx="457200" cy="49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6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SELEKCIJA SLOBODNOM RUKOM </a:t>
            </a:r>
            <a:br>
              <a:rPr lang="sr-Latn-RS" dirty="0" smtClean="0"/>
            </a:br>
            <a:r>
              <a:rPr lang="sr-Latn-RS" dirty="0" smtClean="0"/>
              <a:t>FREE SELECT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4100" cy="4525963"/>
          </a:xfrm>
        </p:spPr>
        <p:txBody>
          <a:bodyPr/>
          <a:lstStyle/>
          <a:p>
            <a:r>
              <a:rPr lang="sr-Latn-RS" dirty="0" smtClean="0"/>
              <a:t>Iscrtavamo selekciju držeći levi taster miša</a:t>
            </a:r>
          </a:p>
          <a:p>
            <a:r>
              <a:rPr lang="sr-Latn-RS" dirty="0" smtClean="0"/>
              <a:t>Na kraju dupli klik na početnu tačku da bi završili izbor selekcije i da dobijemo isprekidanu animiranu liniju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685800" cy="7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38" y="1345746"/>
            <a:ext cx="17811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14668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3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Izdvajanje piksela slicnih osobina</a:t>
            </a:r>
            <a:br>
              <a:rPr lang="sr-Latn-RS" dirty="0" smtClean="0"/>
            </a:br>
            <a:r>
              <a:rPr lang="sr-Latn-RS" dirty="0" smtClean="0"/>
              <a:t>FUZZ</a:t>
            </a:r>
            <a:r>
              <a:rPr lang="en-US" dirty="0"/>
              <a:t>Y</a:t>
            </a:r>
            <a:r>
              <a:rPr lang="sr-Latn-RS" dirty="0" smtClean="0"/>
              <a:t> SELECT TOOL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91262" cy="4525963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Selektovanje svih piksela na slici koji imaju slicnu vrednost boje kao piksel na koji kliknemo</a:t>
            </a:r>
          </a:p>
          <a:p>
            <a:r>
              <a:rPr lang="sr-Latn-RS" sz="2800" b="1" dirty="0" smtClean="0">
                <a:solidFill>
                  <a:srgbClr val="FF0000"/>
                </a:solidFill>
              </a:rPr>
              <a:t>Treshold </a:t>
            </a:r>
            <a:r>
              <a:rPr lang="sr-Latn-RS" sz="2800" dirty="0" smtClean="0"/>
              <a:t>je opcija kojom podesavamo za koliko tonova se razlikuju pixeli koje selektujemo od onog na koji smo kliknuli</a:t>
            </a:r>
          </a:p>
          <a:p>
            <a:r>
              <a:rPr lang="sr-Latn-RS" sz="2800" dirty="0" smtClean="0"/>
              <a:t>Za selekciju neba </a:t>
            </a:r>
          </a:p>
          <a:p>
            <a:pPr marL="0" indent="0">
              <a:buNone/>
            </a:pPr>
            <a:r>
              <a:rPr lang="sr-Latn-RS" sz="2800" dirty="0" smtClean="0"/>
              <a:t>    </a:t>
            </a:r>
            <a:r>
              <a:rPr lang="sr-Latn-RS" sz="2800" b="1" dirty="0" smtClean="0">
                <a:solidFill>
                  <a:srgbClr val="FF0000"/>
                </a:solidFill>
              </a:rPr>
              <a:t>Treshold je 55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8" t="10467" r="1" b="7877"/>
          <a:stretch/>
        </p:blipFill>
        <p:spPr bwMode="auto">
          <a:xfrm>
            <a:off x="7128993" y="914400"/>
            <a:ext cx="584717" cy="57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11855"/>
            <a:ext cx="3895725" cy="193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69" y="1784443"/>
            <a:ext cx="20097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12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Izdvajanje oblasti koje imaju istu boju SELECT BY COLOR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91262" cy="4525963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Selektovanje svih piksela na slici koji imaju istu vrednost boje kao piksel na koji kliknemo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05" y="838200"/>
            <a:ext cx="685800" cy="73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86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Опсецање (кроповање) слике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 </a:t>
            </a:r>
            <a:r>
              <a:rPr lang="ru-RU" dirty="0"/>
              <a:t>програму Gimp, слику можеш да опсечеш на више начина.</a:t>
            </a:r>
          </a:p>
          <a:p>
            <a:r>
              <a:rPr lang="ru-RU" dirty="0"/>
              <a:t>Најједноставније је да изабереш </a:t>
            </a:r>
            <a:r>
              <a:rPr lang="ru-RU" b="1" dirty="0">
                <a:solidFill>
                  <a:srgbClr val="FF0000"/>
                </a:solidFill>
              </a:rPr>
              <a:t>алатку за </a:t>
            </a:r>
            <a:r>
              <a:rPr lang="ru-RU" b="1" dirty="0" smtClean="0">
                <a:solidFill>
                  <a:srgbClr val="FF0000"/>
                </a:solidFill>
              </a:rPr>
              <a:t>кроповање</a:t>
            </a:r>
            <a:r>
              <a:rPr lang="en-US" dirty="0" smtClean="0"/>
              <a:t>   </a:t>
            </a:r>
            <a:r>
              <a:rPr lang="ru-RU" dirty="0"/>
              <a:t> , означиш део слике који желиш да опсечеш и, на тастатури, притиснеш тастер Enter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Други начин је да алатком за селекцију одабереш део слике, а да затим примениш акцију Image → Crop to Selection.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3135312"/>
            <a:ext cx="2952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0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Promena obojenosti, zasicenosti, osvetljenosti, kontrasta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C00000"/>
                </a:solidFill>
              </a:rPr>
              <a:t>Meni Colors</a:t>
            </a:r>
          </a:p>
          <a:p>
            <a:r>
              <a:rPr lang="sr-Latn-RS" dirty="0" smtClean="0"/>
              <a:t>Color Balance – ravnoteža boja</a:t>
            </a:r>
          </a:p>
          <a:p>
            <a:r>
              <a:rPr lang="sr-Latn-RS" dirty="0" smtClean="0"/>
              <a:t>Hue Saturation – </a:t>
            </a:r>
            <a:r>
              <a:rPr lang="sr-Latn-RS" dirty="0"/>
              <a:t>zasićenost boja 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sr-Latn-RS" dirty="0" smtClean="0"/>
              <a:t>			i nijansiranje</a:t>
            </a:r>
          </a:p>
          <a:p>
            <a:r>
              <a:rPr lang="sr-Latn-RS" dirty="0" smtClean="0"/>
              <a:t>Colorize- obojenost</a:t>
            </a:r>
          </a:p>
          <a:p>
            <a:r>
              <a:rPr lang="sr-Latn-RS" dirty="0" smtClean="0"/>
              <a:t>Brightness – Contrast </a:t>
            </a:r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osvetljavanje i kreiranje kontrasta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172402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53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Color Balance – ravnoteža </a:t>
            </a:r>
            <a:r>
              <a:rPr lang="sr-Latn-RS" dirty="0" smtClean="0"/>
              <a:t>boja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Čekiraj opciju Split da vidiš rezultat</a:t>
            </a:r>
          </a:p>
          <a:p>
            <a:r>
              <a:rPr lang="sr-Latn-RS" sz="2800" dirty="0" smtClean="0"/>
              <a:t>Možeš menjati </a:t>
            </a:r>
          </a:p>
          <a:p>
            <a:r>
              <a:rPr lang="sr-Latn-RS" sz="2800" dirty="0" smtClean="0"/>
              <a:t>Shadows</a:t>
            </a:r>
          </a:p>
          <a:p>
            <a:r>
              <a:rPr lang="sr-Latn-RS" sz="2800" dirty="0" smtClean="0"/>
              <a:t>Midtones i </a:t>
            </a:r>
          </a:p>
          <a:p>
            <a:r>
              <a:rPr lang="sr-Latn-RS" sz="2800" dirty="0" smtClean="0"/>
              <a:t>Highlights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6195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72693"/>
            <a:ext cx="2244137" cy="335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7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sr-Cyrl-RS" dirty="0" smtClean="0"/>
              <a:t>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849439" cy="4906963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Pokreni</a:t>
            </a:r>
            <a:r>
              <a:rPr lang="en-US" sz="3000" dirty="0" smtClean="0"/>
              <a:t> GIMP 2.10</a:t>
            </a:r>
          </a:p>
          <a:p>
            <a:r>
              <a:rPr lang="en-US" sz="3000" dirty="0" err="1" smtClean="0"/>
              <a:t>Pomocu</a:t>
            </a:r>
            <a:r>
              <a:rPr lang="en-US" sz="3000" dirty="0" smtClean="0"/>
              <a:t> </a:t>
            </a:r>
            <a:r>
              <a:rPr lang="en-US" sz="3000" dirty="0" err="1" smtClean="0"/>
              <a:t>komande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0070C0"/>
                </a:solidFill>
              </a:rPr>
              <a:t>File –Open </a:t>
            </a:r>
            <a:r>
              <a:rPr lang="en-US" sz="3000" dirty="0" err="1" smtClean="0"/>
              <a:t>pokreni</a:t>
            </a:r>
            <a:r>
              <a:rPr lang="en-US" sz="3000" dirty="0" smtClean="0"/>
              <a:t> </a:t>
            </a:r>
            <a:r>
              <a:rPr lang="en-US" sz="3000" dirty="0" err="1" smtClean="0"/>
              <a:t>sliku</a:t>
            </a:r>
            <a:r>
              <a:rPr lang="en-US" sz="3000" dirty="0" smtClean="0"/>
              <a:t> </a:t>
            </a:r>
            <a:r>
              <a:rPr lang="sr-Latn-RS" sz="3000" b="1" dirty="0" smtClean="0">
                <a:solidFill>
                  <a:srgbClr val="FF0000"/>
                </a:solidFill>
              </a:rPr>
              <a:t>Pobednik.jpg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000" dirty="0" err="1" smtClean="0"/>
              <a:t>koja</a:t>
            </a:r>
            <a:r>
              <a:rPr lang="en-US" sz="3000" dirty="0" smtClean="0"/>
              <a:t> se </a:t>
            </a:r>
            <a:r>
              <a:rPr lang="en-US" sz="3000" dirty="0" err="1" smtClean="0"/>
              <a:t>nalazi</a:t>
            </a:r>
            <a:r>
              <a:rPr lang="en-US" sz="3000" dirty="0" smtClean="0"/>
              <a:t> u </a:t>
            </a:r>
            <a:r>
              <a:rPr lang="en-US" sz="3000" dirty="0" err="1" smtClean="0"/>
              <a:t>folderu</a:t>
            </a:r>
            <a:r>
              <a:rPr lang="en-US" sz="3000" dirty="0" smtClean="0"/>
              <a:t>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C – </a:t>
            </a:r>
            <a:r>
              <a:rPr lang="en-US" sz="2800" b="1" dirty="0" err="1" smtClean="0">
                <a:solidFill>
                  <a:srgbClr val="000099"/>
                </a:solidFill>
              </a:rPr>
              <a:t>Informatika</a:t>
            </a:r>
            <a:r>
              <a:rPr lang="en-US" sz="2800" b="1" dirty="0" smtClean="0">
                <a:solidFill>
                  <a:srgbClr val="000099"/>
                </a:solidFill>
              </a:rPr>
              <a:t> -7 </a:t>
            </a:r>
            <a:r>
              <a:rPr lang="en-US" sz="2800" b="1" dirty="0" err="1" smtClean="0">
                <a:solidFill>
                  <a:srgbClr val="000099"/>
                </a:solidFill>
              </a:rPr>
              <a:t>razred</a:t>
            </a:r>
            <a:r>
              <a:rPr lang="en-US" sz="2800" b="1" dirty="0" smtClean="0">
                <a:solidFill>
                  <a:srgbClr val="000099"/>
                </a:solidFill>
              </a:rPr>
              <a:t> – 7-1(2,3,4)</a:t>
            </a:r>
            <a:endParaRPr lang="sr-Latn-RS" sz="28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 </a:t>
            </a:r>
          </a:p>
          <a:p>
            <a:r>
              <a:rPr lang="en-US" sz="3000" dirty="0" err="1"/>
              <a:t>Pomocu</a:t>
            </a:r>
            <a:r>
              <a:rPr lang="en-US" sz="3000" dirty="0"/>
              <a:t> </a:t>
            </a:r>
            <a:r>
              <a:rPr lang="en-US" sz="3000" dirty="0" err="1"/>
              <a:t>komande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0070C0"/>
                </a:solidFill>
              </a:rPr>
              <a:t>File </a:t>
            </a:r>
            <a:r>
              <a:rPr lang="en-US" sz="3000" b="1" dirty="0" smtClean="0">
                <a:solidFill>
                  <a:srgbClr val="0070C0"/>
                </a:solidFill>
              </a:rPr>
              <a:t>–Save </a:t>
            </a:r>
            <a:r>
              <a:rPr lang="en-US" sz="3000" dirty="0" err="1" smtClean="0"/>
              <a:t>daj</a:t>
            </a:r>
            <a:r>
              <a:rPr lang="en-US" sz="3000" dirty="0" smtClean="0"/>
              <a:t> </a:t>
            </a:r>
            <a:r>
              <a:rPr lang="en-US" sz="3000" dirty="0" err="1" smtClean="0"/>
              <a:t>ime</a:t>
            </a:r>
            <a:r>
              <a:rPr lang="en-US" sz="3000" dirty="0" smtClean="0"/>
              <a:t> </a:t>
            </a:r>
            <a:r>
              <a:rPr lang="en-US" sz="3000" dirty="0" err="1" smtClean="0"/>
              <a:t>slici</a:t>
            </a:r>
            <a:r>
              <a:rPr lang="en-US" sz="3000" dirty="0" smtClean="0"/>
              <a:t> </a:t>
            </a:r>
            <a:r>
              <a:rPr lang="sr-Latn-RS" sz="3000" b="1" dirty="0">
                <a:solidFill>
                  <a:srgbClr val="FF0000"/>
                </a:solidFill>
              </a:rPr>
              <a:t>Pobednik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tvoje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Ime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Prezime.xcf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39" y="1676400"/>
            <a:ext cx="2798259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059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Hue Saturation – </a:t>
            </a:r>
            <a:r>
              <a:rPr lang="sr-Latn-RS" dirty="0" smtClean="0"/>
              <a:t>zasićenost boja i nijansiranje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Čekiraj opciju Split da vidiš rezultat</a:t>
            </a:r>
          </a:p>
          <a:p>
            <a:r>
              <a:rPr lang="sr-Latn-RS" sz="2800" dirty="0" smtClean="0"/>
              <a:t>Odaberi primarnu boju koju možemo da podesimo</a:t>
            </a:r>
          </a:p>
          <a:p>
            <a:r>
              <a:rPr lang="sr-Latn-RS" sz="2800" dirty="0" smtClean="0"/>
              <a:t>Možeš menjati </a:t>
            </a:r>
          </a:p>
          <a:p>
            <a:r>
              <a:rPr lang="sr-Latn-RS" sz="2800" dirty="0" smtClean="0"/>
              <a:t>Hue (nijansa)</a:t>
            </a:r>
          </a:p>
          <a:p>
            <a:r>
              <a:rPr lang="sr-Latn-RS" sz="2800" dirty="0" smtClean="0"/>
              <a:t>Lightness i </a:t>
            </a:r>
          </a:p>
          <a:p>
            <a:r>
              <a:rPr lang="sr-Latn-RS" sz="2800" dirty="0" smtClean="0"/>
              <a:t>Saturation </a:t>
            </a:r>
          </a:p>
          <a:p>
            <a:pPr marL="0" indent="0">
              <a:buNone/>
            </a:pPr>
            <a:r>
              <a:rPr lang="sr-Latn-RS" sz="2800" dirty="0"/>
              <a:t>	</a:t>
            </a:r>
            <a:r>
              <a:rPr lang="sr-Latn-RS" sz="2800" dirty="0" smtClean="0"/>
              <a:t>(zasićenost)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211727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74205"/>
            <a:ext cx="2254795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059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Brightness – Contrast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Podešavamo osvetljenost i </a:t>
            </a:r>
          </a:p>
          <a:p>
            <a:r>
              <a:rPr lang="sr-Latn-RS" sz="2800" dirty="0" smtClean="0"/>
              <a:t>kontrast</a:t>
            </a:r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6290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49384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67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Colorize- obojenost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Biramo boju koja je najzastupljenija na slici</a:t>
            </a:r>
            <a:endParaRPr lang="en-US" sz="28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799"/>
            <a:ext cx="4876800" cy="447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17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Filteri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Meni Filters</a:t>
            </a:r>
            <a:endParaRPr lang="sr-Latn-RS" dirty="0"/>
          </a:p>
          <a:p>
            <a:r>
              <a:rPr lang="sr-Latn-RS" dirty="0" smtClean="0"/>
              <a:t>Blur – zamućivanje</a:t>
            </a:r>
          </a:p>
          <a:p>
            <a:r>
              <a:rPr lang="sr-Latn-RS" dirty="0" smtClean="0"/>
              <a:t>Isprobaj Pixelize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5717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875037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444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Filteri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Meni Filters - Blur – zamućivanje</a:t>
            </a:r>
          </a:p>
          <a:p>
            <a:r>
              <a:rPr lang="sr-Latn-RS" dirty="0" smtClean="0"/>
              <a:t>Isprobaj Pixelize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3875037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201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Filteri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Meni Filters - Artistic – umetnički efekti</a:t>
            </a:r>
          </a:p>
          <a:p>
            <a:r>
              <a:rPr lang="sr-Latn-RS" dirty="0" smtClean="0"/>
              <a:t>Isprobaj Waterpixels (akvarel)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16725"/>
            <a:ext cx="3876452" cy="350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40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Alatke za geometrijsku transformaciju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Tools –Transform tools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3771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30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00600"/>
            <a:ext cx="20383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Rotiranje i prevrtanje slike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174"/>
            <a:ext cx="8382000" cy="4525963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Odaberi alatku </a:t>
            </a:r>
            <a:r>
              <a:rPr lang="sr-Latn-RS" sz="2400" dirty="0"/>
              <a:t>Tools –Transform Tools-</a:t>
            </a:r>
            <a:r>
              <a:rPr lang="sr-Latn-RS" sz="2400" dirty="0" smtClean="0"/>
              <a:t> -</a:t>
            </a:r>
            <a:r>
              <a:rPr lang="sr-Latn-RS" sz="2400" b="1" dirty="0" smtClean="0">
                <a:solidFill>
                  <a:srgbClr val="C00000"/>
                </a:solidFill>
              </a:rPr>
              <a:t>Rotate Tool </a:t>
            </a:r>
            <a:r>
              <a:rPr lang="sr-Latn-RS" sz="2400" dirty="0" smtClean="0"/>
              <a:t>(</a:t>
            </a:r>
            <a:r>
              <a:rPr lang="sr-Latn-RS" sz="2400" b="1" dirty="0" smtClean="0"/>
              <a:t>SHIFT+R</a:t>
            </a:r>
            <a:r>
              <a:rPr lang="sr-Latn-RS" sz="2400" dirty="0" smtClean="0"/>
              <a:t>)</a:t>
            </a:r>
          </a:p>
          <a:p>
            <a:r>
              <a:rPr lang="sr-Latn-RS" sz="2400" dirty="0" smtClean="0"/>
              <a:t>Na paleti opcija izaberi smer rotacije</a:t>
            </a:r>
          </a:p>
          <a:p>
            <a:r>
              <a:rPr lang="sr-Latn-RS" sz="2400" b="1" u="sng" dirty="0" smtClean="0"/>
              <a:t>Pritiskom na levi klik miša </a:t>
            </a:r>
            <a:r>
              <a:rPr lang="sr-Latn-RS" sz="2400" dirty="0" smtClean="0"/>
              <a:t>sliku rotiraj i kad si zadovoljan položajem slike klikni na dugme </a:t>
            </a:r>
            <a:r>
              <a:rPr lang="sr-Latn-RS" sz="2400" b="1" dirty="0" smtClean="0"/>
              <a:t>Rotate</a:t>
            </a:r>
          </a:p>
          <a:p>
            <a:r>
              <a:rPr lang="sr-Latn-RS" sz="2400" dirty="0" smtClean="0"/>
              <a:t>Ili dugme </a:t>
            </a:r>
            <a:r>
              <a:rPr lang="sr-Latn-RS" sz="2400" b="1" dirty="0" smtClean="0"/>
              <a:t>Reset </a:t>
            </a:r>
            <a:r>
              <a:rPr lang="sr-Latn-RS" sz="2400" dirty="0" smtClean="0"/>
              <a:t>ako želiš da se vratiš na početni položaj slike</a:t>
            </a: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76755" y="5067300"/>
            <a:ext cx="1066312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55" y="304800"/>
            <a:ext cx="838200" cy="75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377"/>
            <a:ext cx="1898399" cy="333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3305" r="2017" b="3616"/>
          <a:stretch/>
        </p:blipFill>
        <p:spPr bwMode="auto">
          <a:xfrm>
            <a:off x="2667000" y="3398375"/>
            <a:ext cx="3315533" cy="333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773591" y="6172200"/>
            <a:ext cx="1066312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90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62" y="5095207"/>
            <a:ext cx="20097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Promena veličine slike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174"/>
            <a:ext cx="8382000" cy="4525963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Odaberi alatku </a:t>
            </a:r>
            <a:r>
              <a:rPr lang="sr-Latn-RS" sz="2400" dirty="0"/>
              <a:t>Tools –Transform Tools- </a:t>
            </a:r>
            <a:r>
              <a:rPr lang="sr-Latn-RS" sz="2400" b="1" dirty="0" smtClean="0">
                <a:solidFill>
                  <a:srgbClr val="C00000"/>
                </a:solidFill>
              </a:rPr>
              <a:t>Scale Tool </a:t>
            </a:r>
            <a:r>
              <a:rPr lang="sr-Latn-RS" sz="2400" dirty="0" smtClean="0"/>
              <a:t>(</a:t>
            </a:r>
            <a:r>
              <a:rPr lang="sr-Latn-RS" sz="2400" b="1" dirty="0" smtClean="0"/>
              <a:t>SHIFT+S</a:t>
            </a:r>
            <a:r>
              <a:rPr lang="sr-Latn-RS" sz="2400" dirty="0" smtClean="0"/>
              <a:t>)</a:t>
            </a:r>
          </a:p>
          <a:p>
            <a:r>
              <a:rPr lang="sr-Latn-RS" sz="2400" b="1" u="sng" dirty="0" smtClean="0"/>
              <a:t>Pritiskom na levi klik miša </a:t>
            </a:r>
            <a:r>
              <a:rPr lang="sr-Latn-RS" sz="2400" dirty="0" smtClean="0"/>
              <a:t>smanji </a:t>
            </a:r>
            <a:r>
              <a:rPr lang="sr-Latn-RS" sz="2400" dirty="0"/>
              <a:t>sliku </a:t>
            </a:r>
            <a:r>
              <a:rPr lang="sr-Latn-RS" sz="2400" dirty="0" smtClean="0"/>
              <a:t>kad si zadovoljan položajem slike klikni na dugme </a:t>
            </a:r>
            <a:r>
              <a:rPr lang="sr-Latn-RS" sz="2400" b="1" dirty="0" smtClean="0"/>
              <a:t>Scale</a:t>
            </a:r>
          </a:p>
          <a:p>
            <a:r>
              <a:rPr lang="sr-Latn-RS" sz="2400" dirty="0" smtClean="0"/>
              <a:t>Ili dugme </a:t>
            </a:r>
            <a:r>
              <a:rPr lang="sr-Latn-RS" sz="2400" b="1" dirty="0" smtClean="0"/>
              <a:t>Reset </a:t>
            </a:r>
            <a:r>
              <a:rPr lang="sr-Latn-RS" sz="2400" dirty="0" smtClean="0"/>
              <a:t>ako želiš da se vratiš na početni položaj slike</a:t>
            </a:r>
          </a:p>
          <a:p>
            <a:r>
              <a:rPr lang="sr-Latn-RS" sz="2400" dirty="0" smtClean="0"/>
              <a:t>Ikonica lanca znači da će slika zadržati proporciju</a:t>
            </a: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85463" y="5214270"/>
            <a:ext cx="228600" cy="7239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85462" y="6285120"/>
            <a:ext cx="714375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24225"/>
            <a:ext cx="19716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232627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463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Preokretanje slike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174"/>
            <a:ext cx="8382000" cy="4525963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Odaberi alatku </a:t>
            </a:r>
            <a:r>
              <a:rPr lang="sr-Latn-RS" sz="2400" dirty="0"/>
              <a:t>Tools </a:t>
            </a:r>
            <a:r>
              <a:rPr lang="sr-Latn-RS" sz="2400" dirty="0" smtClean="0"/>
              <a:t>–Transform Tools-  </a:t>
            </a:r>
            <a:r>
              <a:rPr lang="sr-Latn-RS" sz="2400" b="1" dirty="0" smtClean="0">
                <a:solidFill>
                  <a:srgbClr val="C00000"/>
                </a:solidFill>
              </a:rPr>
              <a:t>Flip Tool </a:t>
            </a:r>
            <a:r>
              <a:rPr lang="sr-Latn-RS" sz="2400" dirty="0" smtClean="0"/>
              <a:t>(</a:t>
            </a:r>
            <a:r>
              <a:rPr lang="sr-Latn-RS" sz="2400" b="1" dirty="0" smtClean="0"/>
              <a:t>SHIFT+F</a:t>
            </a:r>
            <a:r>
              <a:rPr lang="sr-Latn-RS" sz="2400" dirty="0" smtClean="0"/>
              <a:t>)</a:t>
            </a:r>
          </a:p>
          <a:p>
            <a:pPr marL="0" indent="0">
              <a:buNone/>
            </a:pPr>
            <a:r>
              <a:rPr lang="sr-Latn-RS" b="1" u="sng" dirty="0" smtClean="0"/>
              <a:t>Pritisni levi </a:t>
            </a:r>
            <a:r>
              <a:rPr lang="sr-Latn-RS" b="1" u="sng" dirty="0"/>
              <a:t>klik </a:t>
            </a:r>
            <a:r>
              <a:rPr lang="sr-Latn-RS" b="1" u="sng" dirty="0" smtClean="0"/>
              <a:t>miša na sliku da okreneš sliku</a:t>
            </a:r>
            <a:endParaRPr lang="sr-Latn-RS" dirty="0"/>
          </a:p>
          <a:p>
            <a:endParaRPr lang="sr-Latn-RS" dirty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200400" cy="365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48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Rotiranje i prevrtanje slike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Odaberi opciju </a:t>
            </a:r>
            <a:r>
              <a:rPr lang="sr-Latn-RS" b="1" dirty="0" smtClean="0">
                <a:solidFill>
                  <a:srgbClr val="C00000"/>
                </a:solidFill>
              </a:rPr>
              <a:t>Image Transform</a:t>
            </a:r>
            <a:r>
              <a:rPr lang="sr-Latn-RS" dirty="0" smtClean="0"/>
              <a:t> i isprobaj komande</a:t>
            </a:r>
            <a:r>
              <a:rPr lang="sr-Latn-RS" dirty="0"/>
              <a:t> :</a:t>
            </a:r>
            <a:endParaRPr lang="sr-Latn-RS" dirty="0" smtClean="0"/>
          </a:p>
          <a:p>
            <a:r>
              <a:rPr lang="sr-Latn-RS" dirty="0" smtClean="0"/>
              <a:t>Flip Horizontally</a:t>
            </a:r>
          </a:p>
          <a:p>
            <a:r>
              <a:rPr lang="sr-Latn-RS" dirty="0"/>
              <a:t>Flip </a:t>
            </a:r>
            <a:r>
              <a:rPr lang="sr-Latn-RS" dirty="0" smtClean="0"/>
              <a:t>Vertically</a:t>
            </a:r>
          </a:p>
          <a:p>
            <a:r>
              <a:rPr lang="sr-Latn-RS" dirty="0" smtClean="0"/>
              <a:t>Rotate 90 clockwise</a:t>
            </a:r>
          </a:p>
          <a:p>
            <a:r>
              <a:rPr lang="sr-Latn-RS" dirty="0"/>
              <a:t>Rotate 90 </a:t>
            </a:r>
            <a:r>
              <a:rPr lang="sr-Latn-RS" dirty="0" smtClean="0"/>
              <a:t> counter 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sr-Latn-RS" dirty="0" smtClean="0"/>
              <a:t>clockwise</a:t>
            </a:r>
          </a:p>
          <a:p>
            <a:r>
              <a:rPr lang="sr-Latn-RS" dirty="0"/>
              <a:t>Rotate </a:t>
            </a:r>
            <a:r>
              <a:rPr lang="sr-Latn-RS" dirty="0" smtClean="0"/>
              <a:t>180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1" b="47187"/>
          <a:stretch/>
        </p:blipFill>
        <p:spPr bwMode="auto">
          <a:xfrm>
            <a:off x="4648200" y="3657600"/>
            <a:ext cx="427193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91344" y="3657600"/>
            <a:ext cx="495056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4931569"/>
            <a:ext cx="22860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4939246"/>
            <a:ext cx="1752600" cy="115675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4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Preokretanje slike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174"/>
            <a:ext cx="8382000" cy="4525963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Odaberi alatku </a:t>
            </a:r>
            <a:r>
              <a:rPr lang="sr-Latn-RS" sz="2400" dirty="0"/>
              <a:t>Tools </a:t>
            </a:r>
            <a:r>
              <a:rPr lang="sr-Latn-RS" sz="2400" dirty="0" smtClean="0"/>
              <a:t>–Transform Tools-  </a:t>
            </a:r>
            <a:r>
              <a:rPr lang="sr-Latn-RS" sz="2400" b="1" dirty="0" smtClean="0">
                <a:solidFill>
                  <a:srgbClr val="C00000"/>
                </a:solidFill>
              </a:rPr>
              <a:t>Perspective Tool </a:t>
            </a:r>
            <a:r>
              <a:rPr lang="sr-Latn-RS" sz="2400" dirty="0" smtClean="0"/>
              <a:t>(</a:t>
            </a:r>
            <a:r>
              <a:rPr lang="sr-Latn-RS" sz="2400" b="1" dirty="0" smtClean="0"/>
              <a:t>SHIFT+P</a:t>
            </a:r>
            <a:r>
              <a:rPr lang="sr-Latn-RS" sz="2400" dirty="0" smtClean="0"/>
              <a:t>)</a:t>
            </a:r>
          </a:p>
          <a:p>
            <a:pPr marL="0" indent="0">
              <a:buNone/>
            </a:pPr>
            <a:r>
              <a:rPr lang="sr-Latn-RS" b="1" u="sng" dirty="0" smtClean="0"/>
              <a:t>Pritisni levi </a:t>
            </a:r>
            <a:r>
              <a:rPr lang="sr-Latn-RS" b="1" u="sng" dirty="0"/>
              <a:t>klik </a:t>
            </a:r>
            <a:r>
              <a:rPr lang="sr-Latn-RS" b="1" u="sng" dirty="0" smtClean="0"/>
              <a:t>miša na sliku da promeiš perspektivu slike</a:t>
            </a:r>
            <a:endParaRPr lang="sr-Latn-RS" dirty="0"/>
          </a:p>
          <a:p>
            <a:endParaRPr lang="sr-Latn-RS" dirty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21050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09874"/>
            <a:ext cx="2320728" cy="349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69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Selekcija dela slike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Alatke za selekciju su u paleti TOOLS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 smtClean="0"/>
              <a:t>Ili na meniju TOOLS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3962400" cy="87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5718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93778" y="3536957"/>
            <a:ext cx="495056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93777" y="3810000"/>
            <a:ext cx="1816559" cy="19368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10337" y="3793330"/>
            <a:ext cx="1785938" cy="146446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Alatke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sr-Latn-RS" dirty="0" smtClean="0"/>
              <a:t>Selekcij</a:t>
            </a:r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FF0000"/>
                </a:solidFill>
              </a:rPr>
              <a:t>Rectangle Select </a:t>
            </a:r>
            <a:r>
              <a:rPr lang="sr-Latn-RS" dirty="0" smtClean="0"/>
              <a:t>-pravougaona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Ellipse Sellect </a:t>
            </a:r>
            <a:r>
              <a:rPr lang="sr-Latn-RS" dirty="0" smtClean="0"/>
              <a:t>- ovalna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Free select </a:t>
            </a:r>
            <a:r>
              <a:rPr lang="sr-Latn-RS" dirty="0" smtClean="0"/>
              <a:t>– slobodnom rukom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Fuzzy select </a:t>
            </a:r>
            <a:r>
              <a:rPr lang="sr-Latn-RS" dirty="0" smtClean="0"/>
              <a:t>– izdvajanje piksela sličnih osobina</a:t>
            </a:r>
          </a:p>
          <a:p>
            <a:r>
              <a:rPr lang="sr-Latn-RS" b="1" dirty="0" smtClean="0">
                <a:solidFill>
                  <a:srgbClr val="FF0000"/>
                </a:solidFill>
              </a:rPr>
              <a:t>By color </a:t>
            </a:r>
            <a:r>
              <a:rPr lang="sr-Latn-RS" dirty="0" smtClean="0"/>
              <a:t>– izdvajamo piksele iste boje na celoj slici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7" t="7267" b="49145"/>
          <a:stretch/>
        </p:blipFill>
        <p:spPr bwMode="auto">
          <a:xfrm>
            <a:off x="6749021" y="533400"/>
            <a:ext cx="238857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390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438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34248"/>
            <a:ext cx="381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4095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5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Најважнија својства су: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Најважнија својства су:</a:t>
            </a:r>
          </a:p>
          <a:p>
            <a:r>
              <a:rPr lang="ru-RU" dirty="0"/>
              <a:t>­</a:t>
            </a:r>
            <a:r>
              <a:rPr lang="en-US" b="1" dirty="0">
                <a:solidFill>
                  <a:srgbClr val="FF0000"/>
                </a:solidFill>
              </a:rPr>
              <a:t>Mode</a:t>
            </a:r>
            <a:r>
              <a:rPr lang="en-US" dirty="0"/>
              <a:t> (</a:t>
            </a:r>
            <a:r>
              <a:rPr lang="ru-RU" dirty="0"/>
              <a:t>Режим) (</a:t>
            </a:r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ru-RU" dirty="0"/>
              <a:t>) – преклапање селекције (Прво дугме активира режиму коме се креирањем нове селекције уклања претходна, док друго дугме активира режим у коме се креирањем нове селекције задржава претходна) и </a:t>
            </a:r>
            <a:r>
              <a:rPr lang="ru-RU" b="1" dirty="0">
                <a:solidFill>
                  <a:srgbClr val="FF0000"/>
                </a:solidFill>
              </a:rPr>
              <a:t>­</a:t>
            </a:r>
            <a:r>
              <a:rPr lang="en-US" b="1" dirty="0">
                <a:solidFill>
                  <a:srgbClr val="FF0000"/>
                </a:solidFill>
              </a:rPr>
              <a:t>Feather edges </a:t>
            </a:r>
            <a:r>
              <a:rPr lang="en-US" dirty="0"/>
              <a:t>(</a:t>
            </a:r>
            <a:r>
              <a:rPr lang="ru-RU" dirty="0"/>
              <a:t>Мекане ивице) (</a:t>
            </a:r>
            <a:r>
              <a:rPr lang="ru-RU" b="1" dirty="0">
                <a:solidFill>
                  <a:srgbClr val="FF0000"/>
                </a:solidFill>
              </a:rPr>
              <a:t>2</a:t>
            </a:r>
            <a:r>
              <a:rPr lang="ru-RU" dirty="0"/>
              <a:t>) – фини прелаз између селектованог и неселектованог дела слике. Одабиром ове опције можеш подесити и угао за </a:t>
            </a:r>
            <a:r>
              <a:rPr lang="ru-RU" dirty="0" smtClean="0"/>
              <a:t>кре</a:t>
            </a:r>
            <a:r>
              <a:rPr lang="en-US" dirty="0" err="1" smtClean="0"/>
              <a:t>i</a:t>
            </a:r>
            <a:r>
              <a:rPr lang="ru-RU" dirty="0" smtClean="0"/>
              <a:t>рање </a:t>
            </a:r>
            <a:r>
              <a:rPr lang="ru-RU" dirty="0"/>
              <a:t>меканих, паперјастих ивица.</a:t>
            </a:r>
          </a:p>
          <a:p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152525"/>
            <a:ext cx="34385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16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Најважнија својства су: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 зависности од избора алатке могу се приказати и друга својства као што су:</a:t>
            </a:r>
          </a:p>
          <a:p>
            <a:r>
              <a:rPr lang="en-US" b="1" dirty="0">
                <a:solidFill>
                  <a:srgbClr val="FF0000"/>
                </a:solidFill>
              </a:rPr>
              <a:t>Rounded corners </a:t>
            </a:r>
            <a:r>
              <a:rPr lang="en-US" dirty="0"/>
              <a:t>(</a:t>
            </a:r>
            <a:r>
              <a:rPr lang="ru-RU" dirty="0"/>
              <a:t>Заобљене ивице) (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dirty="0" smtClean="0"/>
              <a:t>),</a:t>
            </a:r>
            <a:endParaRPr lang="en-US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­</a:t>
            </a:r>
            <a:r>
              <a:rPr lang="en-US" b="1" dirty="0">
                <a:solidFill>
                  <a:srgbClr val="FF0000"/>
                </a:solidFill>
              </a:rPr>
              <a:t>Expand from Center </a:t>
            </a:r>
            <a:r>
              <a:rPr lang="en-US" dirty="0"/>
              <a:t>(</a:t>
            </a:r>
            <a:r>
              <a:rPr lang="ru-RU" dirty="0"/>
              <a:t>Рашири из средишта) (</a:t>
            </a:r>
            <a:r>
              <a:rPr lang="ru-RU" b="1" dirty="0">
                <a:solidFill>
                  <a:srgbClr val="FF0000"/>
                </a:solidFill>
              </a:rPr>
              <a:t>4</a:t>
            </a:r>
            <a:r>
              <a:rPr lang="ru-RU" dirty="0"/>
              <a:t>) и слично.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Квадратну </a:t>
            </a:r>
            <a:r>
              <a:rPr lang="ru-RU" b="1" dirty="0">
                <a:solidFill>
                  <a:srgbClr val="FF0000"/>
                </a:solidFill>
              </a:rPr>
              <a:t>селекцију </a:t>
            </a:r>
            <a:r>
              <a:rPr lang="ru-RU" dirty="0"/>
              <a:t>„исцртаваш” на исти начин као што радиш и код правоугаоне селекције, само што </a:t>
            </a:r>
            <a:r>
              <a:rPr lang="ru-RU" b="1" u="sng" dirty="0"/>
              <a:t>у исто време држиш и притиснут тастер </a:t>
            </a:r>
            <a:r>
              <a:rPr lang="en-US" b="1" u="sng" dirty="0"/>
              <a:t>Shift</a:t>
            </a:r>
            <a:r>
              <a:rPr lang="en-US" dirty="0"/>
              <a:t>. </a:t>
            </a:r>
            <a:r>
              <a:rPr lang="ru-RU" b="1" dirty="0">
                <a:solidFill>
                  <a:srgbClr val="FF0000"/>
                </a:solidFill>
              </a:rPr>
              <a:t>Квадратну селекцију </a:t>
            </a:r>
            <a:r>
              <a:rPr lang="ru-RU" dirty="0"/>
              <a:t>можеш да спроведеш ако подесиш својства задржавања односа </a:t>
            </a:r>
            <a:r>
              <a:rPr lang="en-US" b="1" u="sng" dirty="0"/>
              <a:t>Aspect ratio </a:t>
            </a:r>
            <a:r>
              <a:rPr lang="ru-RU" b="1" u="sng" dirty="0"/>
              <a:t>ширине и висине на 1:1 </a:t>
            </a:r>
            <a:r>
              <a:rPr lang="ru-RU" dirty="0"/>
              <a:t>што значи да ће бити иста ширина и дужина селекције (</a:t>
            </a:r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u-RU" dirty="0"/>
              <a:t>).</a:t>
            </a:r>
          </a:p>
          <a:p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152525"/>
            <a:ext cx="34385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61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RECTANGLE SELECT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Isprobaj alatku Rectangle select i </a:t>
            </a:r>
            <a:r>
              <a:rPr lang="sr-Latn-RS" sz="2800" b="1" dirty="0" smtClean="0">
                <a:solidFill>
                  <a:srgbClr val="C00000"/>
                </a:solidFill>
              </a:rPr>
              <a:t>selektuj spomenik Pobednika</a:t>
            </a:r>
          </a:p>
          <a:p>
            <a:r>
              <a:rPr lang="sr-Latn-RS" sz="2800" dirty="0" smtClean="0"/>
              <a:t>Obrati pažnju na opciju </a:t>
            </a:r>
            <a:r>
              <a:rPr lang="sr-Latn-RS" sz="2800" b="1" dirty="0" smtClean="0">
                <a:solidFill>
                  <a:srgbClr val="C00000"/>
                </a:solidFill>
              </a:rPr>
              <a:t>MODE</a:t>
            </a:r>
            <a:r>
              <a:rPr lang="sr-Latn-RS" sz="2800" dirty="0" smtClean="0"/>
              <a:t> na traci sa opcijama</a:t>
            </a:r>
          </a:p>
          <a:p>
            <a:r>
              <a:rPr lang="sr-Latn-RS" sz="2800" dirty="0" smtClean="0"/>
              <a:t>Prva opcija – </a:t>
            </a:r>
            <a:r>
              <a:rPr lang="sr-Latn-RS" sz="2800" b="1" dirty="0" smtClean="0"/>
              <a:t>Replace the current selection</a:t>
            </a:r>
          </a:p>
          <a:p>
            <a:pPr marL="0" indent="0">
              <a:buNone/>
            </a:pPr>
            <a:r>
              <a:rPr lang="sr-Latn-RS" sz="2800" dirty="0" smtClean="0"/>
              <a:t>Prilikom iscrtavanja nove selekcije prethodna selekcija se uklanja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14573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399010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3600" y="5791200"/>
            <a:ext cx="685800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0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RECTANGLE SELECT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7722" cy="4525963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Isprobaj alatku Rectangle select i </a:t>
            </a:r>
            <a:r>
              <a:rPr lang="sr-Latn-RS" sz="2800" b="1" dirty="0" smtClean="0">
                <a:solidFill>
                  <a:srgbClr val="C00000"/>
                </a:solidFill>
              </a:rPr>
              <a:t>selektuj spomenik Pobednika</a:t>
            </a:r>
          </a:p>
          <a:p>
            <a:r>
              <a:rPr lang="sr-Latn-RS" sz="2800" dirty="0" smtClean="0"/>
              <a:t>Obrati pažnju na opciju </a:t>
            </a:r>
            <a:r>
              <a:rPr lang="sr-Latn-RS" sz="2800" b="1" dirty="0" smtClean="0">
                <a:solidFill>
                  <a:srgbClr val="C00000"/>
                </a:solidFill>
              </a:rPr>
              <a:t>MODE</a:t>
            </a:r>
            <a:r>
              <a:rPr lang="sr-Latn-RS" sz="2800" dirty="0" smtClean="0"/>
              <a:t> na traci sa opcijama</a:t>
            </a:r>
          </a:p>
          <a:p>
            <a:r>
              <a:rPr lang="sr-Latn-RS" sz="2800" dirty="0" smtClean="0"/>
              <a:t>Druga opcija – </a:t>
            </a:r>
            <a:r>
              <a:rPr lang="sr-Latn-RS" sz="2800" b="1" dirty="0" smtClean="0"/>
              <a:t>Add to the current selection</a:t>
            </a:r>
          </a:p>
          <a:p>
            <a:pPr marL="0" indent="0">
              <a:buNone/>
            </a:pPr>
            <a:r>
              <a:rPr lang="sr-Latn-RS" sz="2400" dirty="0" smtClean="0"/>
              <a:t>Nova selekcija se dodaje prethodnoj </a:t>
            </a:r>
            <a:r>
              <a:rPr lang="sr-Latn-RS" sz="2400" b="1" dirty="0" smtClean="0"/>
              <a:t>Zadržavaju se obe selekcije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399010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29400" y="5791200"/>
            <a:ext cx="685800" cy="609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22" y="990600"/>
            <a:ext cx="27336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268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908</Words>
  <Application>Microsoft Office PowerPoint</Application>
  <PresentationFormat>On-screen Show (4:3)</PresentationFormat>
  <Paragraphs>151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Rad sa slikama</vt:lpstr>
      <vt:lpstr>1. задатак</vt:lpstr>
      <vt:lpstr>Rotiranje i prevrtanje slike</vt:lpstr>
      <vt:lpstr>Selekcija dela slike</vt:lpstr>
      <vt:lpstr>Alatke za Selekciju</vt:lpstr>
      <vt:lpstr>Најважнија својства су:</vt:lpstr>
      <vt:lpstr>Најважнија својства су:</vt:lpstr>
      <vt:lpstr>RECTANGLE SELECT TOOL</vt:lpstr>
      <vt:lpstr>RECTANGLE SELECT TOOL</vt:lpstr>
      <vt:lpstr>RECTANGLE SELECT TOOL</vt:lpstr>
      <vt:lpstr>RECTANGLE SELECT TOOL</vt:lpstr>
      <vt:lpstr>ELLIPSE SELECT TOOL</vt:lpstr>
      <vt:lpstr>ELLIPSE SELECT TOOL</vt:lpstr>
      <vt:lpstr>SELEKCIJA SLOBODNOM RUKOM  FREE SELECT </vt:lpstr>
      <vt:lpstr>Izdvajanje piksela slicnih osobina FUZZY SELECT TOOL </vt:lpstr>
      <vt:lpstr>Izdvajanje oblasti koje imaju istu boju SELECT BY COLOR </vt:lpstr>
      <vt:lpstr>Опсецање (кроповање) слике</vt:lpstr>
      <vt:lpstr>Promena obojenosti, zasicenosti, osvetljenosti, kontrasta</vt:lpstr>
      <vt:lpstr>Color Balance – ravnoteža boja</vt:lpstr>
      <vt:lpstr>Hue Saturation – zasićenost boja i nijansiranje</vt:lpstr>
      <vt:lpstr>Brightness – Contrast </vt:lpstr>
      <vt:lpstr>Colorize- obojenost</vt:lpstr>
      <vt:lpstr>Filteri</vt:lpstr>
      <vt:lpstr>Filteri</vt:lpstr>
      <vt:lpstr>Filteri</vt:lpstr>
      <vt:lpstr>Alatke za geometrijsku transformaciju</vt:lpstr>
      <vt:lpstr>Rotiranje i prevrtanje slike</vt:lpstr>
      <vt:lpstr>Promena veličine slike</vt:lpstr>
      <vt:lpstr>Preokretanje slike</vt:lpstr>
      <vt:lpstr>Preokretanje slike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 sa slikama</dc:title>
  <dc:creator>Bogy</dc:creator>
  <cp:lastModifiedBy>Bogdan Jerinkic</cp:lastModifiedBy>
  <cp:revision>36</cp:revision>
  <dcterms:created xsi:type="dcterms:W3CDTF">2006-08-16T00:00:00Z</dcterms:created>
  <dcterms:modified xsi:type="dcterms:W3CDTF">2021-10-14T18:22:35Z</dcterms:modified>
</cp:coreProperties>
</file>