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71" r:id="rId12"/>
    <p:sldId id="272" r:id="rId13"/>
    <p:sldId id="269" r:id="rId14"/>
    <p:sldId id="270" r:id="rId15"/>
    <p:sldId id="273" r:id="rId16"/>
    <p:sldId id="275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6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4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0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6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3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Рад са слојевима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0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Dodavanje novog sloja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Iz menija Layer New Layer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Izaberi ime sloja Prvi sloj </a:t>
            </a:r>
          </a:p>
          <a:p>
            <a:r>
              <a:rPr lang="sr-Latn-RS" dirty="0" smtClean="0"/>
              <a:t>sa popunom </a:t>
            </a:r>
            <a:r>
              <a:rPr lang="sr-Latn-RS" b="1" dirty="0" smtClean="0">
                <a:solidFill>
                  <a:srgbClr val="C00000"/>
                </a:solidFill>
              </a:rPr>
              <a:t>(Fill with)</a:t>
            </a:r>
          </a:p>
          <a:p>
            <a:pPr marL="0" indent="0">
              <a:buNone/>
            </a:pPr>
            <a:r>
              <a:rPr lang="sr-Latn-RS" b="1" dirty="0" smtClean="0">
                <a:solidFill>
                  <a:srgbClr val="C00000"/>
                </a:solidFill>
              </a:rPr>
              <a:t>Background color </a:t>
            </a:r>
          </a:p>
          <a:p>
            <a:pPr marL="0" indent="0">
              <a:buNone/>
            </a:pPr>
            <a:r>
              <a:rPr lang="sr-Latn-RS" dirty="0" smtClean="0"/>
              <a:t>koja je u ovom slucaju bela</a:t>
            </a:r>
          </a:p>
          <a:p>
            <a:endParaRPr lang="sr-Latn-RS" dirty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667" y="1643375"/>
            <a:ext cx="3924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97667" y="1931507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94335"/>
            <a:ext cx="3609683" cy="363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54340" y="3564731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01641" y="6134879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6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Dodaj još jedan sloj na drugi 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Pritisnuti istovremeno tastere SHIFT CTRL N</a:t>
            </a:r>
          </a:p>
          <a:p>
            <a:r>
              <a:rPr lang="sr-Latn-RS" dirty="0" smtClean="0"/>
              <a:t>Daj ime sloju Drugi sloj</a:t>
            </a:r>
          </a:p>
          <a:p>
            <a:r>
              <a:rPr lang="sr-Latn-RS" dirty="0" smtClean="0"/>
              <a:t>Opcija popune </a:t>
            </a:r>
          </a:p>
          <a:p>
            <a:pPr marL="0" indent="0">
              <a:buNone/>
            </a:pPr>
            <a:r>
              <a:rPr lang="sr-Latn-RS" b="1" dirty="0" smtClean="0">
                <a:solidFill>
                  <a:srgbClr val="C00000"/>
                </a:solidFill>
              </a:rPr>
              <a:t>Transparency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209202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8140" y="3276600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6248400"/>
            <a:ext cx="25908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Dodaj još jedan sloj na treći način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 paleti slojeva izaberi prvo dugme</a:t>
            </a:r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Daj ime sloju Treći sloj</a:t>
            </a:r>
          </a:p>
          <a:p>
            <a:r>
              <a:rPr lang="sr-Latn-RS" dirty="0" smtClean="0"/>
              <a:t>Opcija popune </a:t>
            </a:r>
          </a:p>
          <a:p>
            <a:pPr marL="0" indent="0">
              <a:buNone/>
            </a:pPr>
            <a:r>
              <a:rPr lang="sr-Latn-RS" dirty="0" smtClean="0"/>
              <a:t>Background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5037"/>
            <a:ext cx="28765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57400" y="2531269"/>
            <a:ext cx="33293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66" y="3124200"/>
            <a:ext cx="360311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3653750"/>
            <a:ext cx="25146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9766" y="6096000"/>
            <a:ext cx="2590800" cy="2714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9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Brisanje slojeva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Izaberi Treći sloj i obriši ga klikom na dugme X na paleti layers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1"/>
            <a:ext cx="5393496" cy="17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53335" y="3805194"/>
            <a:ext cx="332930" cy="38580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Dodavanje novih slika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File –</a:t>
            </a:r>
            <a:r>
              <a:rPr lang="en-US" b="1" dirty="0" smtClean="0">
                <a:solidFill>
                  <a:srgbClr val="0070C0"/>
                </a:solidFill>
              </a:rPr>
              <a:t>Open</a:t>
            </a:r>
            <a:r>
              <a:rPr lang="sr-Latn-RS" b="1" dirty="0" smtClean="0">
                <a:solidFill>
                  <a:srgbClr val="0070C0"/>
                </a:solidFill>
              </a:rPr>
              <a:t> As Layers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err="1"/>
              <a:t>pokreni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</a:t>
            </a:r>
            <a:r>
              <a:rPr lang="sr-Latn-RS" b="1" dirty="0" smtClean="0">
                <a:solidFill>
                  <a:srgbClr val="FF0000"/>
                </a:solidFill>
              </a:rPr>
              <a:t>plane.png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u </a:t>
            </a:r>
            <a:r>
              <a:rPr lang="en-US" dirty="0" err="1"/>
              <a:t>folderu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C – </a:t>
            </a:r>
            <a:r>
              <a:rPr lang="en-US" dirty="0" err="1"/>
              <a:t>Informatika</a:t>
            </a:r>
            <a:r>
              <a:rPr lang="en-US" dirty="0"/>
              <a:t> -7 </a:t>
            </a:r>
            <a:r>
              <a:rPr lang="en-US" dirty="0" err="1"/>
              <a:t>razred</a:t>
            </a:r>
            <a:r>
              <a:rPr lang="en-US" dirty="0"/>
              <a:t> – </a:t>
            </a:r>
            <a:r>
              <a:rPr lang="en-US" dirty="0" smtClean="0"/>
              <a:t>7-1(2,3,4</a:t>
            </a:r>
            <a:r>
              <a:rPr lang="sr-Latn-RS" dirty="0" smtClean="0"/>
              <a:t>)</a:t>
            </a:r>
          </a:p>
          <a:p>
            <a:pPr marL="0" indent="0">
              <a:buNone/>
            </a:pPr>
            <a:r>
              <a:rPr lang="sr-Latn-RS" dirty="0" smtClean="0"/>
              <a:t>Slika aviona će se pojaviti kao zaseban sloj</a:t>
            </a:r>
          </a:p>
          <a:p>
            <a:pPr marL="0" indent="0">
              <a:buNone/>
            </a:pPr>
            <a:r>
              <a:rPr lang="sr-Latn-RS" dirty="0" smtClean="0"/>
              <a:t>Pomoću Move tool možeš pomeriti avion levo i desno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1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Prikazivanje i skrivanje slojeva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Ispred imena slojeva vide se dve ikonice oko i lanac</a:t>
            </a:r>
          </a:p>
          <a:p>
            <a:r>
              <a:rPr lang="sr-Latn-RS" dirty="0" smtClean="0"/>
              <a:t>Ako je ikonica oka ukljucena sloj je vidljiv</a:t>
            </a:r>
          </a:p>
          <a:p>
            <a:r>
              <a:rPr lang="sr-Latn-RS" b="1" dirty="0" smtClean="0"/>
              <a:t>Isključi ikonicu oka ispred sloja pod nazivom Prvi sloj i Drugi sloj da ih sakriješ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232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Podešavanje neprovidnosti, zaključavanje i stapanje slojeva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C00000"/>
                </a:solidFill>
              </a:rPr>
              <a:t>Neprovidnost sloja (Opacity) </a:t>
            </a:r>
            <a:r>
              <a:rPr lang="sr-Latn-RS" dirty="0" smtClean="0"/>
              <a:t>definiše se za svaki sloj posebno</a:t>
            </a:r>
          </a:p>
          <a:p>
            <a:r>
              <a:rPr lang="sr-Latn-RS" dirty="0" smtClean="0"/>
              <a:t>Izaberin sloj avion i postavi neprovidnost na 50%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952750" cy="32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7212" y="3810000"/>
            <a:ext cx="2928537" cy="4610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Stapanje slojeva - mešanje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Mešanje stapanje se podešava u opciji MODE</a:t>
            </a:r>
          </a:p>
          <a:p>
            <a:r>
              <a:rPr lang="sr-Latn-RS" dirty="0" smtClean="0"/>
              <a:t>Normal sloj znači da gornji sloj u potpunosti pokriva donji</a:t>
            </a:r>
          </a:p>
          <a:p>
            <a:r>
              <a:rPr lang="sr-Latn-RS" dirty="0" smtClean="0"/>
              <a:t>Isprobaj sve opcije iz opcije MODE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495550" cy="27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69906" y="4495800"/>
            <a:ext cx="2928537" cy="46105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74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Kopiranje dela slike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Označiti deo slike alatkom Rectangle select tool </a:t>
            </a:r>
          </a:p>
          <a:p>
            <a:r>
              <a:rPr lang="sr-Latn-RS" dirty="0" smtClean="0"/>
              <a:t>Pritisnuti CTRL+C ili na meniju EDIT – COPY</a:t>
            </a:r>
          </a:p>
          <a:p>
            <a:r>
              <a:rPr lang="sr-Latn-RS" dirty="0" smtClean="0"/>
              <a:t>Kliknite na sloj iza koga želite da bude smeštena slika</a:t>
            </a:r>
          </a:p>
          <a:p>
            <a:r>
              <a:rPr lang="sr-Latn-RS" dirty="0"/>
              <a:t>Pritisnuti </a:t>
            </a:r>
            <a:r>
              <a:rPr lang="sr-Latn-RS" dirty="0" smtClean="0"/>
              <a:t>CTRL+V </a:t>
            </a:r>
            <a:r>
              <a:rPr lang="sr-Latn-RS" dirty="0"/>
              <a:t>ili na meniju EDIT – </a:t>
            </a:r>
            <a:r>
              <a:rPr lang="sr-Latn-RS" dirty="0" smtClean="0"/>
              <a:t>Paste As- New Layer</a:t>
            </a:r>
          </a:p>
          <a:p>
            <a:r>
              <a:rPr lang="sr-Latn-RS" dirty="0" smtClean="0"/>
              <a:t>Ubačenu sliku možeš premestiti pomoću Move tool</a:t>
            </a:r>
            <a:endParaRPr lang="sr-Latn-R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960" y="2232336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37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47" y="304800"/>
            <a:ext cx="8229600" cy="4525963"/>
          </a:xfrm>
        </p:spPr>
        <p:txBody>
          <a:bodyPr/>
          <a:lstStyle/>
          <a:p>
            <a:r>
              <a:rPr lang="sr-Latn-RS" dirty="0" smtClean="0"/>
              <a:t>Sačuvaj sliku pomoću komande File save )slika će biti sačuvana u gimpovom .xcf formatu u kome su sačuvani svi slojevi</a:t>
            </a:r>
          </a:p>
          <a:p>
            <a:r>
              <a:rPr lang="sr-Latn-RS" dirty="0" smtClean="0"/>
              <a:t>Ako želiš da dobiješ .jpg format to žeš uraditi pomoću File Export As i iyaberi format .jpg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26860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2631" y="5789275"/>
            <a:ext cx="2691569" cy="23052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52863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08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Говорићемо 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Слојевима</a:t>
            </a:r>
          </a:p>
          <a:p>
            <a:r>
              <a:rPr lang="sr-Cyrl-RS" dirty="0" smtClean="0"/>
              <a:t>Додавању и брисању слојева</a:t>
            </a:r>
          </a:p>
          <a:p>
            <a:r>
              <a:rPr lang="sr-Cyrl-RS" dirty="0" smtClean="0"/>
              <a:t>Приказивању и скривању слојева</a:t>
            </a:r>
          </a:p>
          <a:p>
            <a:r>
              <a:rPr lang="sr-Cyrl-RS" dirty="0" smtClean="0"/>
              <a:t>Подешавању непровидности</a:t>
            </a:r>
            <a:r>
              <a:rPr lang="sr-Latn-RS" dirty="0" smtClean="0"/>
              <a:t> </a:t>
            </a:r>
            <a:r>
              <a:rPr lang="sr-Cyrl-RS" dirty="0" smtClean="0"/>
              <a:t>и стапању слојева</a:t>
            </a:r>
          </a:p>
        </p:txBody>
      </p:sp>
    </p:spTree>
    <p:extLst>
      <p:ext uri="{BB962C8B-B14F-4D97-AF65-F5344CB8AC3E}">
        <p14:creationId xmlns:p14="http://schemas.microsoft.com/office/powerpoint/2010/main" val="315036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СЛОЈЕВИ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b="1" dirty="0" smtClean="0"/>
              <a:t>Слојеви</a:t>
            </a:r>
            <a:r>
              <a:rPr lang="sr-Cyrl-RS" dirty="0" smtClean="0"/>
              <a:t> су делови слике који се користе при обради дигиталних слика </a:t>
            </a:r>
            <a:r>
              <a:rPr lang="sr-Cyrl-RS" u="sng" dirty="0" smtClean="0"/>
              <a:t>за одвајање њених елемената</a:t>
            </a:r>
          </a:p>
          <a:p>
            <a:r>
              <a:rPr lang="sr-Cyrl-RS" dirty="0" smtClean="0"/>
              <a:t>Слику можемо посматрати као објекат исцртан од више појединачних слика које су исцртане на провидном папиру који су поређани један преко другог</a:t>
            </a:r>
          </a:p>
          <a:p>
            <a:r>
              <a:rPr lang="sr-Cyrl-RS" dirty="0" smtClean="0"/>
              <a:t>Слојеви омогућавају да манипулишемо или мењамо жељене делове без утицаја на било који други део слике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1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Слика се сатоји од 4 засебне </a:t>
            </a:r>
            <a:r>
              <a:rPr lang="sr-Cyrl-RS" dirty="0" smtClean="0"/>
              <a:t>слике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" y="1881499"/>
            <a:ext cx="8445357" cy="41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34200" y="5410200"/>
            <a:ext cx="1981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Слојеви на палети </a:t>
            </a:r>
            <a:r>
              <a:rPr lang="en-US" dirty="0" smtClean="0"/>
              <a:t>Layers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924" y="2833732"/>
            <a:ext cx="19145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8246" y="3880858"/>
            <a:ext cx="1969203" cy="11483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sr-Cyrl-RS" dirty="0" smtClean="0"/>
              <a:t>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Pokreni</a:t>
            </a:r>
            <a:r>
              <a:rPr lang="en-US" dirty="0" smtClean="0"/>
              <a:t> GIMP 2.10</a:t>
            </a:r>
          </a:p>
          <a:p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komande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File –Open </a:t>
            </a:r>
            <a:r>
              <a:rPr lang="en-US" dirty="0" err="1" smtClean="0"/>
              <a:t>pokreni</a:t>
            </a:r>
            <a:r>
              <a:rPr lang="en-US" dirty="0" smtClean="0"/>
              <a:t> </a:t>
            </a:r>
            <a:r>
              <a:rPr lang="en-US" dirty="0" err="1" smtClean="0"/>
              <a:t>sliku</a:t>
            </a:r>
            <a:r>
              <a:rPr lang="en-US" dirty="0" smtClean="0"/>
              <a:t> </a:t>
            </a:r>
            <a:r>
              <a:rPr lang="pl-PL" b="1" dirty="0">
                <a:solidFill>
                  <a:srgbClr val="FF0000"/>
                </a:solidFill>
              </a:rPr>
              <a:t>Beograd pogled na most na </a:t>
            </a:r>
            <a:r>
              <a:rPr lang="pl-PL" b="1" dirty="0" smtClean="0">
                <a:solidFill>
                  <a:srgbClr val="FF0000"/>
                </a:solidFill>
              </a:rPr>
              <a:t>adi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nalazi</a:t>
            </a:r>
            <a:r>
              <a:rPr lang="en-US" dirty="0" smtClean="0"/>
              <a:t> u </a:t>
            </a:r>
            <a:r>
              <a:rPr lang="en-US" dirty="0" err="1" smtClean="0"/>
              <a:t>folderu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C – </a:t>
            </a:r>
            <a:r>
              <a:rPr lang="en-US" dirty="0" err="1" smtClean="0"/>
              <a:t>Informatika</a:t>
            </a:r>
            <a:r>
              <a:rPr lang="en-US" dirty="0" smtClean="0"/>
              <a:t> -7 </a:t>
            </a:r>
            <a:r>
              <a:rPr lang="en-US" dirty="0" err="1" smtClean="0"/>
              <a:t>razred</a:t>
            </a:r>
            <a:r>
              <a:rPr lang="en-US" dirty="0" smtClean="0"/>
              <a:t> – 7-1(2,3,4) </a:t>
            </a:r>
          </a:p>
          <a:p>
            <a:r>
              <a:rPr lang="en-US" dirty="0" err="1"/>
              <a:t>Pomocu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File </a:t>
            </a:r>
            <a:r>
              <a:rPr lang="en-US" b="1" dirty="0" smtClean="0">
                <a:solidFill>
                  <a:srgbClr val="0070C0"/>
                </a:solidFill>
              </a:rPr>
              <a:t>–Save </a:t>
            </a:r>
            <a:r>
              <a:rPr lang="en-US" dirty="0" err="1" smtClean="0"/>
              <a:t>daj</a:t>
            </a:r>
            <a:r>
              <a:rPr lang="en-US" dirty="0" smtClean="0"/>
              <a:t> </a:t>
            </a:r>
            <a:r>
              <a:rPr lang="en-US" dirty="0" err="1" smtClean="0"/>
              <a:t>ime</a:t>
            </a:r>
            <a:r>
              <a:rPr lang="en-US" dirty="0" smtClean="0"/>
              <a:t> </a:t>
            </a:r>
            <a:r>
              <a:rPr lang="en-US" dirty="0" err="1" smtClean="0"/>
              <a:t>slici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Beograd </a:t>
            </a:r>
            <a:r>
              <a:rPr lang="en-US" b="1" dirty="0" err="1" smtClean="0">
                <a:solidFill>
                  <a:srgbClr val="FF0000"/>
                </a:solidFill>
              </a:rPr>
              <a:t>tvoje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Prezime.xcf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8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Dodavanje</a:t>
            </a:r>
            <a:r>
              <a:rPr lang="en-US" dirty="0" smtClean="0"/>
              <a:t> </a:t>
            </a:r>
            <a:r>
              <a:rPr lang="en-US" dirty="0" err="1" smtClean="0"/>
              <a:t>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/>
              <a:t>komandu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Text Tool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	</a:t>
            </a:r>
            <a:r>
              <a:rPr lang="en-US" b="1" dirty="0" smtClean="0">
                <a:solidFill>
                  <a:srgbClr val="0070C0"/>
                </a:solidFill>
              </a:rPr>
              <a:t>		 </a:t>
            </a:r>
            <a:r>
              <a:rPr lang="en-US" dirty="0" smtClean="0"/>
              <a:t>(</a:t>
            </a:r>
            <a:r>
              <a:rPr lang="en-US" dirty="0" err="1" smtClean="0"/>
              <a:t>precica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tastature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traci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opcijama</a:t>
            </a:r>
            <a:r>
              <a:rPr lang="en-US" dirty="0" smtClean="0"/>
              <a:t> </a:t>
            </a:r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/>
              <a:t>bela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r>
              <a:rPr lang="en-US" dirty="0" smtClean="0"/>
              <a:t> 100</a:t>
            </a:r>
          </a:p>
          <a:p>
            <a:r>
              <a:rPr lang="en-US" dirty="0" err="1" smtClean="0"/>
              <a:t>Klikni</a:t>
            </a:r>
            <a:r>
              <a:rPr lang="en-US" dirty="0" smtClean="0"/>
              <a:t> u </a:t>
            </a:r>
            <a:r>
              <a:rPr lang="en-US" dirty="0" err="1" smtClean="0"/>
              <a:t>gornji</a:t>
            </a:r>
            <a:r>
              <a:rPr lang="en-US" dirty="0" smtClean="0"/>
              <a:t> </a:t>
            </a:r>
            <a:r>
              <a:rPr lang="en-US" dirty="0" err="1" smtClean="0"/>
              <a:t>levi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I </a:t>
            </a:r>
            <a:r>
              <a:rPr lang="en-US" dirty="0" err="1" smtClean="0"/>
              <a:t>ukucaj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Most </a:t>
            </a:r>
            <a:r>
              <a:rPr lang="en-US" b="1" dirty="0" err="1" smtClean="0">
                <a:solidFill>
                  <a:srgbClr val="C00000"/>
                </a:solidFill>
              </a:rPr>
              <a:t>na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Adi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Da bi </a:t>
            </a:r>
            <a:r>
              <a:rPr lang="en-US" dirty="0" err="1" smtClean="0"/>
              <a:t>premestio</a:t>
            </a:r>
            <a:r>
              <a:rPr lang="en-US" dirty="0" smtClean="0"/>
              <a:t> text </a:t>
            </a:r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/>
              <a:t>alatku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Move tool(M),     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traci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opcijama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izabrana</a:t>
            </a:r>
            <a:r>
              <a:rPr lang="en-US" dirty="0" smtClean="0"/>
              <a:t> </a:t>
            </a:r>
            <a:r>
              <a:rPr lang="en-US" dirty="0" err="1" smtClean="0"/>
              <a:t>opcija</a:t>
            </a:r>
            <a:r>
              <a:rPr lang="en-US" b="1" dirty="0" smtClean="0">
                <a:solidFill>
                  <a:srgbClr val="0070C0"/>
                </a:solidFill>
              </a:rPr>
              <a:t> Move the active Layer</a:t>
            </a:r>
          </a:p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paleti</a:t>
            </a:r>
            <a:r>
              <a:rPr lang="en-US" dirty="0" smtClean="0"/>
              <a:t> layers </a:t>
            </a:r>
            <a:r>
              <a:rPr lang="en-US" dirty="0" err="1" smtClean="0"/>
              <a:t>treba</a:t>
            </a:r>
            <a:r>
              <a:rPr lang="en-US" dirty="0" smtClean="0"/>
              <a:t> da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aktivan</a:t>
            </a:r>
            <a:r>
              <a:rPr lang="en-US" dirty="0" smtClean="0"/>
              <a:t> </a:t>
            </a:r>
            <a:r>
              <a:rPr lang="en-US" dirty="0" err="1" smtClean="0"/>
              <a:t>sloj</a:t>
            </a:r>
            <a:r>
              <a:rPr lang="en-US" dirty="0" smtClean="0"/>
              <a:t> </a:t>
            </a:r>
            <a:r>
              <a:rPr lang="en-US" dirty="0" err="1" smtClean="0"/>
              <a:t>teksta</a:t>
            </a:r>
            <a:endParaRPr lang="en-US" dirty="0" smtClean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72025"/>
            <a:ext cx="1676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57" y="4495800"/>
            <a:ext cx="578043" cy="61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80" y="1295400"/>
            <a:ext cx="609600" cy="7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618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Uredjivanje</a:t>
            </a:r>
            <a:r>
              <a:rPr lang="en-US" dirty="0" smtClean="0"/>
              <a:t> </a:t>
            </a:r>
            <a:r>
              <a:rPr lang="en-US" dirty="0" err="1" smtClean="0"/>
              <a:t>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zelis</a:t>
            </a:r>
            <a:r>
              <a:rPr lang="en-US" dirty="0" smtClean="0"/>
              <a:t> da </a:t>
            </a:r>
            <a:r>
              <a:rPr lang="en-US" dirty="0" err="1" smtClean="0"/>
              <a:t>izmenis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paleti</a:t>
            </a:r>
            <a:r>
              <a:rPr lang="en-US" dirty="0"/>
              <a:t> layers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aktivan</a:t>
            </a:r>
            <a:r>
              <a:rPr lang="en-US" dirty="0"/>
              <a:t>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 smtClean="0"/>
              <a:t>teksta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ponovo</a:t>
            </a:r>
            <a:r>
              <a:rPr lang="en-US" dirty="0" smtClean="0"/>
              <a:t> </a:t>
            </a:r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/>
              <a:t>alatku</a:t>
            </a:r>
            <a:r>
              <a:rPr lang="en-US" dirty="0" smtClean="0"/>
              <a:t> Text Tool (T) </a:t>
            </a:r>
            <a:r>
              <a:rPr lang="en-US" dirty="0" err="1" smtClean="0"/>
              <a:t>klikni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I </a:t>
            </a:r>
            <a:r>
              <a:rPr lang="en-US" dirty="0" err="1" smtClean="0"/>
              <a:t>promeni</a:t>
            </a:r>
            <a:r>
              <a:rPr lang="en-US" dirty="0" smtClean="0"/>
              <a:t> mu </a:t>
            </a:r>
            <a:r>
              <a:rPr lang="en-US" dirty="0" err="1" smtClean="0"/>
              <a:t>boju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velicinu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7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Dodavanje</a:t>
            </a:r>
            <a:r>
              <a:rPr lang="en-US" dirty="0" smtClean="0"/>
              <a:t> </a:t>
            </a:r>
            <a:r>
              <a:rPr lang="en-US" dirty="0" err="1" smtClean="0"/>
              <a:t>teksta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/>
              <a:t>opet</a:t>
            </a:r>
            <a:r>
              <a:rPr lang="en-US" dirty="0" smtClean="0"/>
              <a:t> </a:t>
            </a:r>
            <a:r>
              <a:rPr lang="en-US" dirty="0" err="1" smtClean="0"/>
              <a:t>komandu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Text Tool  </a:t>
            </a:r>
          </a:p>
          <a:p>
            <a:r>
              <a:rPr lang="en-US" dirty="0" smtClean="0"/>
              <a:t>Na </a:t>
            </a:r>
            <a:r>
              <a:rPr lang="en-US" dirty="0" err="1" smtClean="0"/>
              <a:t>traci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opcijama</a:t>
            </a:r>
            <a:r>
              <a:rPr lang="en-US" dirty="0" smtClean="0"/>
              <a:t> </a:t>
            </a:r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/>
              <a:t>plava</a:t>
            </a:r>
            <a:r>
              <a:rPr lang="en-US" dirty="0" smtClean="0"/>
              <a:t> </a:t>
            </a:r>
            <a:r>
              <a:rPr lang="en-US" dirty="0" err="1" smtClean="0"/>
              <a:t>slova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r>
              <a:rPr lang="en-US" dirty="0" smtClean="0"/>
              <a:t> 100</a:t>
            </a:r>
          </a:p>
          <a:p>
            <a:r>
              <a:rPr lang="en-US" dirty="0" err="1" smtClean="0"/>
              <a:t>Klikni</a:t>
            </a:r>
            <a:r>
              <a:rPr lang="en-US" dirty="0" smtClean="0"/>
              <a:t> u </a:t>
            </a:r>
            <a:r>
              <a:rPr lang="en-US" dirty="0" err="1" smtClean="0"/>
              <a:t>donji</a:t>
            </a:r>
            <a:r>
              <a:rPr lang="en-US" dirty="0" smtClean="0"/>
              <a:t> </a:t>
            </a:r>
            <a:r>
              <a:rPr lang="en-US" dirty="0" err="1" smtClean="0"/>
              <a:t>desni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slike</a:t>
            </a:r>
            <a:r>
              <a:rPr lang="en-US" dirty="0" smtClean="0"/>
              <a:t> I </a:t>
            </a:r>
            <a:r>
              <a:rPr lang="en-US" dirty="0" err="1" smtClean="0"/>
              <a:t>ukucaj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Beograd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27" y="1279021"/>
            <a:ext cx="609600" cy="74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9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Preme</a:t>
            </a:r>
            <a:r>
              <a:rPr lang="sr-Latn-RS" dirty="0" smtClean="0"/>
              <a:t>š</a:t>
            </a:r>
            <a:r>
              <a:rPr lang="en-US" dirty="0" err="1" smtClean="0"/>
              <a:t>tanje</a:t>
            </a:r>
            <a:r>
              <a:rPr lang="en-US" dirty="0" smtClean="0"/>
              <a:t> </a:t>
            </a:r>
            <a:r>
              <a:rPr lang="en-US" dirty="0" err="1" smtClean="0"/>
              <a:t>slojeva</a:t>
            </a:r>
            <a:r>
              <a:rPr lang="sr-Latn-RS" dirty="0" smtClean="0"/>
              <a:t> i </a:t>
            </a:r>
            <a:br>
              <a:rPr lang="sr-Latn-RS" dirty="0" smtClean="0"/>
            </a:br>
            <a:r>
              <a:rPr lang="sr-Latn-RS" dirty="0" smtClean="0"/>
              <a:t>promena imena sloja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r>
              <a:rPr lang="en-US" dirty="0" err="1" smtClean="0"/>
              <a:t>Izaberi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sloj</a:t>
            </a:r>
            <a:r>
              <a:rPr lang="en-US" dirty="0" smtClean="0"/>
              <a:t> </a:t>
            </a:r>
            <a:r>
              <a:rPr lang="en-US" b="1" dirty="0" smtClean="0"/>
              <a:t>Beograd </a:t>
            </a:r>
            <a:r>
              <a:rPr lang="en-US" b="1" dirty="0" err="1" smtClean="0"/>
              <a:t>pogled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most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Adi</a:t>
            </a:r>
            <a:endParaRPr lang="en-US" b="1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promeni</a:t>
            </a:r>
            <a:r>
              <a:rPr lang="en-US" dirty="0" smtClean="0"/>
              <a:t> </a:t>
            </a:r>
            <a:r>
              <a:rPr lang="en-US" dirty="0" err="1" smtClean="0"/>
              <a:t>redosled</a:t>
            </a:r>
            <a:r>
              <a:rPr lang="en-US" dirty="0" smtClean="0"/>
              <a:t> </a:t>
            </a:r>
            <a:r>
              <a:rPr lang="en-US" dirty="0" err="1" smtClean="0"/>
              <a:t>slojeva</a:t>
            </a:r>
            <a:r>
              <a:rPr lang="en-US" dirty="0" smtClean="0"/>
              <a:t> </a:t>
            </a:r>
            <a:r>
              <a:rPr lang="en-US" dirty="0" err="1" smtClean="0"/>
              <a:t>klikom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strelice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paleti</a:t>
            </a:r>
            <a:r>
              <a:rPr lang="en-US" dirty="0" smtClean="0"/>
              <a:t> Layers</a:t>
            </a:r>
            <a:endParaRPr lang="sr-Latn-RS" dirty="0" smtClean="0"/>
          </a:p>
          <a:p>
            <a:r>
              <a:rPr lang="sr-Latn-RS" dirty="0" smtClean="0"/>
              <a:t>Ime sloja mozes promeniti duplim klikom na ime sloja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01" y="1524000"/>
            <a:ext cx="19145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6600" y="6337687"/>
            <a:ext cx="492301" cy="38099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14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534</Words>
  <Application>Microsoft Office PowerPoint</Application>
  <PresentationFormat>On-screen Show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Рад са слојевима</vt:lpstr>
      <vt:lpstr>Говорићемо о</vt:lpstr>
      <vt:lpstr>СЛОЈЕВИ</vt:lpstr>
      <vt:lpstr>Слика се сатоји од 4 засебне слике</vt:lpstr>
      <vt:lpstr>1. задатак</vt:lpstr>
      <vt:lpstr>Dodavanje teksta</vt:lpstr>
      <vt:lpstr>Uredjivanje teksta</vt:lpstr>
      <vt:lpstr>Dodavanje teksta</vt:lpstr>
      <vt:lpstr>Premeštanje slojeva i  promena imena sloja</vt:lpstr>
      <vt:lpstr>Dodavanje novog sloja</vt:lpstr>
      <vt:lpstr>Dodaj još jedan sloj na drugi način</vt:lpstr>
      <vt:lpstr>Dodaj još jedan sloj na treći način</vt:lpstr>
      <vt:lpstr>Brisanje slojeva </vt:lpstr>
      <vt:lpstr>Dodavanje novih slika</vt:lpstr>
      <vt:lpstr>Prikazivanje i skrivanje slojeva</vt:lpstr>
      <vt:lpstr>Podešavanje neprovidnosti, zaključavanje i stapanje slojeva</vt:lpstr>
      <vt:lpstr>Stapanje slojeva - mešanje</vt:lpstr>
      <vt:lpstr>Kopiranje dela slike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Bogy</dc:creator>
  <cp:lastModifiedBy>Bogdan Jerinkic</cp:lastModifiedBy>
  <cp:revision>24</cp:revision>
  <dcterms:created xsi:type="dcterms:W3CDTF">2006-08-16T00:00:00Z</dcterms:created>
  <dcterms:modified xsi:type="dcterms:W3CDTF">2021-10-10T17:42:16Z</dcterms:modified>
</cp:coreProperties>
</file>